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 id="2147483693" r:id="rId3"/>
    <p:sldMasterId id="2147483694"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embeddedFontLst>
    <p:embeddedFont>
      <p:font typeface="Pacifico" panose="020B0604020202020204" charset="0"/>
      <p:regular r:id="rId27"/>
    </p:embeddedFont>
    <p:embeddedFont>
      <p:font typeface="Calibri" panose="020F0502020204030204" pitchFamily="34" charset="0"/>
      <p:regular r:id="rId28"/>
      <p:bold r:id="rId29"/>
      <p:italic r:id="rId30"/>
      <p:boldItalic r:id="rId31"/>
    </p:embeddedFont>
    <p:embeddedFont>
      <p:font typeface="Raleway" panose="020B0604020202020204" charset="0"/>
      <p:regular r:id="rId32"/>
      <p:bold r:id="rId33"/>
      <p:italic r:id="rId34"/>
      <p:boldItalic r:id="rId35"/>
    </p:embeddedFont>
    <p:embeddedFont>
      <p:font typeface="Lato" panose="020B0604020202020204" charset="0"/>
      <p:regular r:id="rId36"/>
      <p:bold r:id="rId37"/>
      <p:italic r:id="rId38"/>
      <p:boldItalic r:id="rId39"/>
    </p:embeddedFont>
    <p:embeddedFont>
      <p:font typeface="Average" panose="020B0604020202020204" charset="0"/>
      <p:regular r:id="rId40"/>
    </p:embeddedFont>
    <p:embeddedFont>
      <p:font typeface="Times" panose="02020603050405020304" pitchFamily="18" charset="0"/>
      <p:regular r:id="rId41"/>
      <p:bold r:id="rId42"/>
      <p:italic r:id="rId43"/>
      <p:boldItalic r:id="rId44"/>
    </p:embeddedFont>
    <p:embeddedFont>
      <p:font typeface="Oswald"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a177f0eeb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a177f0eeb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f07a47133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f07a47133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458f683771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458f683771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458f683771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458f683771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b5fea2b6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b5fea2b6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5ca4416db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5ca4416db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f07a47133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f07a47133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458f683771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458f683771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458f683771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458f683771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58f683771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58f683771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58f683771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458f683771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0946588d0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0946588d0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bd8929f631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bd8929f631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44ffae4b16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44ffae4b16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f98fc5a03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f98fc5a03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5181354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45181354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6d159c36a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6d159c36a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d1e315a71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d1e315a71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0d0f89f0e0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0d0f89f0e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458f683771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458f683771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f07a47133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f07a47133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cxnSp>
        <p:nvCxnSpPr>
          <p:cNvPr id="55" name="Google Shape;55;p14"/>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56" name="Google Shape;56;p14"/>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57" name="Google Shape;57;p14"/>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58" name="Google Shape;58;p14"/>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59" name="Google Shape;59;p14"/>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60" name="Google Shape;60;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cxnSp>
        <p:nvCxnSpPr>
          <p:cNvPr id="62" name="Google Shape;62;p15"/>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63" name="Google Shape;63;p15"/>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64" name="Google Shape;64;p15"/>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65" name="Google Shape;65;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cxnSp>
        <p:nvCxnSpPr>
          <p:cNvPr id="67" name="Google Shape;67;p16"/>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68" name="Google Shape;68;p16"/>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69" name="Google Shape;69;p1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70" name="Google Shape;70;p1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16"/>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2" name="Google Shape;72;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cxnSp>
        <p:nvCxnSpPr>
          <p:cNvPr id="74" name="Google Shape;74;p17"/>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75" name="Google Shape;75;p17"/>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76" name="Google Shape;76;p1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77" name="Google Shape;77;p1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17"/>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17"/>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0" name="Google Shape;80;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 name="Google Shape;83;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cxnSp>
        <p:nvCxnSpPr>
          <p:cNvPr id="85" name="Google Shape;85;p19"/>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86" name="Google Shape;86;p19"/>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7" name="Google Shape;87;p19"/>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8" name="Google Shape;88;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
        <p:cNvGrpSpPr/>
        <p:nvPr/>
      </p:nvGrpSpPr>
      <p:grpSpPr>
        <a:xfrm>
          <a:off x="0" y="0"/>
          <a:ext cx="0" cy="0"/>
          <a:chOff x="0" y="0"/>
          <a:chExt cx="0" cy="0"/>
        </a:xfrm>
      </p:grpSpPr>
      <p:cxnSp>
        <p:nvCxnSpPr>
          <p:cNvPr id="90" name="Google Shape;90;p20"/>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91" name="Google Shape;91;p20"/>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92" name="Google Shape;92;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sp>
        <p:nvSpPr>
          <p:cNvPr id="94" name="Google Shape;94;p21"/>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6" name="Google Shape;96;p21"/>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97" name="Google Shape;97;p2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9" name="Google Shape;99;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
        <p:cNvGrpSpPr/>
        <p:nvPr/>
      </p:nvGrpSpPr>
      <p:grpSpPr>
        <a:xfrm>
          <a:off x="0" y="0"/>
          <a:ext cx="0" cy="0"/>
          <a:chOff x="0" y="0"/>
          <a:chExt cx="0" cy="0"/>
        </a:xfrm>
      </p:grpSpPr>
      <p:cxnSp>
        <p:nvCxnSpPr>
          <p:cNvPr id="101" name="Google Shape;101;p22"/>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02" name="Google Shape;102;p22"/>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03" name="Google Shape;103;p22"/>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04" name="Google Shape;104;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cxnSp>
        <p:nvCxnSpPr>
          <p:cNvPr id="106" name="Google Shape;106;p23"/>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07" name="Google Shape;107;p23"/>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108" name="Google Shape;108;p23"/>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09" name="Google Shape;109;p23"/>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0" name="Google Shape;110;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hart" type="chart">
  <p:cSld name="CHART">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457200" y="208360"/>
            <a:ext cx="8229600" cy="8547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3F3F3F"/>
              </a:buClr>
              <a:buSzPts val="1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25"/>
          <p:cNvSpPr>
            <a:spLocks noGrp="1"/>
          </p:cNvSpPr>
          <p:nvPr>
            <p:ph type="chart" idx="2"/>
          </p:nvPr>
        </p:nvSpPr>
        <p:spPr>
          <a:xfrm>
            <a:off x="457200" y="1200150"/>
            <a:ext cx="8229600" cy="3398100"/>
          </a:xfrm>
          <a:prstGeom prst="rect">
            <a:avLst/>
          </a:prstGeom>
          <a:noFill/>
          <a:ln>
            <a:noFill/>
          </a:ln>
        </p:spPr>
        <p:txBody>
          <a:bodyPr spcFirstLastPara="1" wrap="square" lIns="0" tIns="45700" rIns="0" bIns="45700" anchor="t" anchorCtr="0">
            <a:noAutofit/>
          </a:bodyPr>
          <a:lstStyle>
            <a:lvl1pPr marR="0" lvl="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16" name="Google Shape;116;p25"/>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50">
                <a:solidFill>
                  <a:srgbClr val="FFFFFF"/>
                </a:solidFill>
                <a:latin typeface="Times"/>
                <a:ea typeface="Times"/>
                <a:cs typeface="Times"/>
                <a:sym typeface="Times"/>
              </a:defRPr>
            </a:lvl1pPr>
            <a:lvl2pPr marL="0" marR="0" lvl="1" indent="0" algn="r" rtl="0">
              <a:spcBef>
                <a:spcPts val="0"/>
              </a:spcBef>
              <a:spcAft>
                <a:spcPts val="0"/>
              </a:spcAft>
              <a:buNone/>
              <a:defRPr sz="1050">
                <a:solidFill>
                  <a:srgbClr val="FFFFFF"/>
                </a:solidFill>
                <a:latin typeface="Times"/>
                <a:ea typeface="Times"/>
                <a:cs typeface="Times"/>
                <a:sym typeface="Times"/>
              </a:defRPr>
            </a:lvl2pPr>
            <a:lvl3pPr marL="0" marR="0" lvl="2" indent="0" algn="r" rtl="0">
              <a:spcBef>
                <a:spcPts val="0"/>
              </a:spcBef>
              <a:spcAft>
                <a:spcPts val="0"/>
              </a:spcAft>
              <a:buNone/>
              <a:defRPr sz="1050">
                <a:solidFill>
                  <a:srgbClr val="FFFFFF"/>
                </a:solidFill>
                <a:latin typeface="Times"/>
                <a:ea typeface="Times"/>
                <a:cs typeface="Times"/>
                <a:sym typeface="Times"/>
              </a:defRPr>
            </a:lvl3pPr>
            <a:lvl4pPr marL="0" marR="0" lvl="3" indent="0" algn="r" rtl="0">
              <a:spcBef>
                <a:spcPts val="0"/>
              </a:spcBef>
              <a:spcAft>
                <a:spcPts val="0"/>
              </a:spcAft>
              <a:buNone/>
              <a:defRPr sz="1050">
                <a:solidFill>
                  <a:srgbClr val="FFFFFF"/>
                </a:solidFill>
                <a:latin typeface="Times"/>
                <a:ea typeface="Times"/>
                <a:cs typeface="Times"/>
                <a:sym typeface="Times"/>
              </a:defRPr>
            </a:lvl4pPr>
            <a:lvl5pPr marL="0" marR="0" lvl="4" indent="0" algn="r" rtl="0">
              <a:spcBef>
                <a:spcPts val="0"/>
              </a:spcBef>
              <a:spcAft>
                <a:spcPts val="0"/>
              </a:spcAft>
              <a:buNone/>
              <a:defRPr sz="1050">
                <a:solidFill>
                  <a:srgbClr val="FFFFFF"/>
                </a:solidFill>
                <a:latin typeface="Times"/>
                <a:ea typeface="Times"/>
                <a:cs typeface="Times"/>
                <a:sym typeface="Times"/>
              </a:defRPr>
            </a:lvl5pPr>
            <a:lvl6pPr marL="0" marR="0" lvl="5" indent="0" algn="r" rtl="0">
              <a:spcBef>
                <a:spcPts val="0"/>
              </a:spcBef>
              <a:spcAft>
                <a:spcPts val="0"/>
              </a:spcAft>
              <a:buNone/>
              <a:defRPr sz="1050">
                <a:solidFill>
                  <a:srgbClr val="FFFFFF"/>
                </a:solidFill>
                <a:latin typeface="Times"/>
                <a:ea typeface="Times"/>
                <a:cs typeface="Times"/>
                <a:sym typeface="Times"/>
              </a:defRPr>
            </a:lvl6pPr>
            <a:lvl7pPr marL="0" marR="0" lvl="6" indent="0" algn="r" rtl="0">
              <a:spcBef>
                <a:spcPts val="0"/>
              </a:spcBef>
              <a:spcAft>
                <a:spcPts val="0"/>
              </a:spcAft>
              <a:buNone/>
              <a:defRPr sz="1050">
                <a:solidFill>
                  <a:srgbClr val="FFFFFF"/>
                </a:solidFill>
                <a:latin typeface="Times"/>
                <a:ea typeface="Times"/>
                <a:cs typeface="Times"/>
                <a:sym typeface="Times"/>
              </a:defRPr>
            </a:lvl7pPr>
            <a:lvl8pPr marL="0" marR="0" lvl="7" indent="0" algn="r" rtl="0">
              <a:spcBef>
                <a:spcPts val="0"/>
              </a:spcBef>
              <a:spcAft>
                <a:spcPts val="0"/>
              </a:spcAft>
              <a:buNone/>
              <a:defRPr sz="1050">
                <a:solidFill>
                  <a:srgbClr val="FFFFFF"/>
                </a:solidFill>
                <a:latin typeface="Times"/>
                <a:ea typeface="Times"/>
                <a:cs typeface="Times"/>
                <a:sym typeface="Times"/>
              </a:defRPr>
            </a:lvl8pPr>
            <a:lvl9pPr marL="0" marR="0" lvl="8" indent="0" algn="r" rtl="0">
              <a:spcBef>
                <a:spcPts val="0"/>
              </a:spcBef>
              <a:spcAft>
                <a:spcPts val="0"/>
              </a:spcAft>
              <a:buNone/>
              <a:defRPr sz="1050">
                <a:solidFill>
                  <a:srgbClr val="FFFFFF"/>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25"/>
          <p:cNvSpPr txBox="1">
            <a:spLocks noGrp="1"/>
          </p:cNvSpPr>
          <p:nvPr>
            <p:ph type="dt" idx="10"/>
          </p:nvPr>
        </p:nvSpPr>
        <p:spPr>
          <a:xfrm>
            <a:off x="457200" y="4686300"/>
            <a:ext cx="2133600" cy="342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3"/>
        <p:cNvGrpSpPr/>
        <p:nvPr/>
      </p:nvGrpSpPr>
      <p:grpSpPr>
        <a:xfrm>
          <a:off x="0" y="0"/>
          <a:ext cx="0" cy="0"/>
          <a:chOff x="0" y="0"/>
          <a:chExt cx="0" cy="0"/>
        </a:xfrm>
      </p:grpSpPr>
      <p:sp>
        <p:nvSpPr>
          <p:cNvPr id="124" name="Google Shape;124;p27"/>
          <p:cNvSpPr/>
          <p:nvPr/>
        </p:nvSpPr>
        <p:spPr>
          <a:xfrm>
            <a:off x="4519247" y="2855377"/>
            <a:ext cx="105600" cy="105600"/>
          </a:xfrm>
          <a:prstGeom prst="ellipse">
            <a:avLst/>
          </a:prstGeom>
          <a:solidFill>
            <a:srgbClr val="E956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5628"/>
              </a:solidFill>
            </a:endParaRPr>
          </a:p>
        </p:txBody>
      </p:sp>
      <p:sp>
        <p:nvSpPr>
          <p:cNvPr id="125" name="Google Shape;125;p27"/>
          <p:cNvSpPr/>
          <p:nvPr/>
        </p:nvSpPr>
        <p:spPr>
          <a:xfrm>
            <a:off x="4688215" y="2855377"/>
            <a:ext cx="105600" cy="105600"/>
          </a:xfrm>
          <a:prstGeom prst="ellipse">
            <a:avLst/>
          </a:prstGeom>
          <a:solidFill>
            <a:srgbClr val="E956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5628"/>
              </a:solidFill>
            </a:endParaRPr>
          </a:p>
        </p:txBody>
      </p:sp>
      <p:sp>
        <p:nvSpPr>
          <p:cNvPr id="126" name="Google Shape;126;p27"/>
          <p:cNvSpPr/>
          <p:nvPr/>
        </p:nvSpPr>
        <p:spPr>
          <a:xfrm>
            <a:off x="4350279" y="2855377"/>
            <a:ext cx="105600" cy="105600"/>
          </a:xfrm>
          <a:prstGeom prst="ellipse">
            <a:avLst/>
          </a:prstGeom>
          <a:solidFill>
            <a:srgbClr val="E956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5628"/>
              </a:solidFill>
            </a:endParaRPr>
          </a:p>
        </p:txBody>
      </p:sp>
      <p:sp>
        <p:nvSpPr>
          <p:cNvPr id="127" name="Google Shape;127;p27"/>
          <p:cNvSpPr txBox="1">
            <a:spLocks noGrp="1"/>
          </p:cNvSpPr>
          <p:nvPr>
            <p:ph type="ctrTitle"/>
          </p:nvPr>
        </p:nvSpPr>
        <p:spPr>
          <a:xfrm>
            <a:off x="671308" y="861325"/>
            <a:ext cx="7801500" cy="173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28" name="Google Shape;128;p27"/>
          <p:cNvSpPr txBox="1">
            <a:spLocks noGrp="1"/>
          </p:cNvSpPr>
          <p:nvPr>
            <p:ph type="subTitle" idx="1"/>
          </p:nvPr>
        </p:nvSpPr>
        <p:spPr>
          <a:xfrm>
            <a:off x="671250" y="3022476"/>
            <a:ext cx="7801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129" name="Google Shape;129;p27"/>
          <p:cNvPicPr preferRelativeResize="0"/>
          <p:nvPr/>
        </p:nvPicPr>
        <p:blipFill>
          <a:blip r:embed="rId2">
            <a:alphaModFix/>
          </a:blip>
          <a:stretch>
            <a:fillRect/>
          </a:stretch>
        </p:blipFill>
        <p:spPr>
          <a:xfrm>
            <a:off x="-855900" y="4156625"/>
            <a:ext cx="10855898" cy="269825"/>
          </a:xfrm>
          <a:prstGeom prst="rect">
            <a:avLst/>
          </a:prstGeom>
          <a:noFill/>
          <a:ln>
            <a:noFill/>
          </a:ln>
        </p:spPr>
      </p:pic>
      <p:pic>
        <p:nvPicPr>
          <p:cNvPr id="130" name="Google Shape;130;p27"/>
          <p:cNvPicPr preferRelativeResize="0"/>
          <p:nvPr/>
        </p:nvPicPr>
        <p:blipFill>
          <a:blip r:embed="rId2">
            <a:alphaModFix/>
          </a:blip>
          <a:stretch>
            <a:fillRect/>
          </a:stretch>
        </p:blipFill>
        <p:spPr>
          <a:xfrm>
            <a:off x="-855950" y="869075"/>
            <a:ext cx="10855898" cy="2698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3" name="Google Shape;133;p2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sp>
        <p:nvSpPr>
          <p:cNvPr id="135" name="Google Shape;135;p2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 name="Google Shape;136;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7" name="Google Shape;137;p2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38" name="Google Shape;138;p29"/>
          <p:cNvPicPr preferRelativeResize="0"/>
          <p:nvPr/>
        </p:nvPicPr>
        <p:blipFill>
          <a:blip r:embed="rId2">
            <a:alphaModFix/>
          </a:blip>
          <a:stretch>
            <a:fillRect/>
          </a:stretch>
        </p:blipFill>
        <p:spPr>
          <a:xfrm>
            <a:off x="-855950" y="869075"/>
            <a:ext cx="10855898" cy="2698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1" name="Google Shape;141;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2" name="Google Shape;142;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3" name="Google Shape;143;p3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44" name="Google Shape;144;p30"/>
          <p:cNvPicPr preferRelativeResize="0"/>
          <p:nvPr/>
        </p:nvPicPr>
        <p:blipFill>
          <a:blip r:embed="rId2">
            <a:alphaModFix/>
          </a:blip>
          <a:stretch>
            <a:fillRect/>
          </a:stretch>
        </p:blipFill>
        <p:spPr>
          <a:xfrm>
            <a:off x="-855950" y="869075"/>
            <a:ext cx="10855898" cy="2698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3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7" name="Google Shape;147;p3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48" name="Google Shape;148;p31"/>
          <p:cNvPicPr preferRelativeResize="0"/>
          <p:nvPr/>
        </p:nvPicPr>
        <p:blipFill>
          <a:blip r:embed="rId2">
            <a:alphaModFix/>
          </a:blip>
          <a:stretch>
            <a:fillRect/>
          </a:stretch>
        </p:blipFill>
        <p:spPr>
          <a:xfrm>
            <a:off x="-855950" y="869075"/>
            <a:ext cx="10855898" cy="2698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ide by Side">
  <p:cSld name="SECTION_TITLE_AND_DESCRIPTION">
    <p:spTree>
      <p:nvGrpSpPr>
        <p:cNvPr id="1" name="Shape 149"/>
        <p:cNvGrpSpPr/>
        <p:nvPr/>
      </p:nvGrpSpPr>
      <p:grpSpPr>
        <a:xfrm>
          <a:off x="0" y="0"/>
          <a:ext cx="0" cy="0"/>
          <a:chOff x="0" y="0"/>
          <a:chExt cx="0" cy="0"/>
        </a:xfrm>
      </p:grpSpPr>
      <p:sp>
        <p:nvSpPr>
          <p:cNvPr id="150" name="Google Shape;150;p32"/>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 name="Google Shape;151;p3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52" name="Google Shape;152;p32"/>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3" name="Google Shape;153;p32"/>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54" name="Google Shape;154;p3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55" name="Google Shape;155;p3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pic>
        <p:nvPicPr>
          <p:cNvPr id="156" name="Google Shape;156;p32"/>
          <p:cNvPicPr preferRelativeResize="0"/>
          <p:nvPr/>
        </p:nvPicPr>
        <p:blipFill>
          <a:blip r:embed="rId2">
            <a:alphaModFix/>
          </a:blip>
          <a:stretch>
            <a:fillRect/>
          </a:stretch>
        </p:blipFill>
        <p:spPr>
          <a:xfrm rot="5400000">
            <a:off x="-982325" y="1105575"/>
            <a:ext cx="10855898" cy="269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7"/>
        <p:cNvGrpSpPr/>
        <p:nvPr/>
      </p:nvGrpSpPr>
      <p:grpSpPr>
        <a:xfrm>
          <a:off x="0" y="0"/>
          <a:ext cx="0" cy="0"/>
          <a:chOff x="0" y="0"/>
          <a:chExt cx="0" cy="0"/>
        </a:xfrm>
      </p:grpSpPr>
      <p:sp>
        <p:nvSpPr>
          <p:cNvPr id="158" name="Google Shape;158;p3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159" name="Google Shape;159;p3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0"/>
        <p:cNvGrpSpPr/>
        <p:nvPr/>
      </p:nvGrpSpPr>
      <p:grpSpPr>
        <a:xfrm>
          <a:off x="0" y="0"/>
          <a:ext cx="0" cy="0"/>
          <a:chOff x="0" y="0"/>
          <a:chExt cx="0" cy="0"/>
        </a:xfrm>
      </p:grpSpPr>
      <p:sp>
        <p:nvSpPr>
          <p:cNvPr id="161" name="Google Shape;161;p34"/>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34"/>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63" name="Google Shape;163;p3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
        <p:cNvGrpSpPr/>
        <p:nvPr/>
      </p:nvGrpSpPr>
      <p:grpSpPr>
        <a:xfrm>
          <a:off x="0" y="0"/>
          <a:ext cx="0" cy="0"/>
          <a:chOff x="0" y="0"/>
          <a:chExt cx="0" cy="0"/>
        </a:xfrm>
      </p:grpSpPr>
      <p:sp>
        <p:nvSpPr>
          <p:cNvPr id="165" name="Google Shape;165;p3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0"/>
        <p:cNvGrpSpPr/>
        <p:nvPr/>
      </p:nvGrpSpPr>
      <p:grpSpPr>
        <a:xfrm>
          <a:off x="0" y="0"/>
          <a:ext cx="0" cy="0"/>
          <a:chOff x="0" y="0"/>
          <a:chExt cx="0" cy="0"/>
        </a:xfrm>
      </p:grpSpPr>
      <p:sp>
        <p:nvSpPr>
          <p:cNvPr id="171" name="Google Shape;171;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 name="Google Shape;172;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3" name="Google Shape;17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6" name="Google Shape;17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7"/>
        <p:cNvGrpSpPr/>
        <p:nvPr/>
      </p:nvGrpSpPr>
      <p:grpSpPr>
        <a:xfrm>
          <a:off x="0" y="0"/>
          <a:ext cx="0" cy="0"/>
          <a:chOff x="0" y="0"/>
          <a:chExt cx="0" cy="0"/>
        </a:xfrm>
      </p:grpSpPr>
      <p:sp>
        <p:nvSpPr>
          <p:cNvPr id="178" name="Google Shape;17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0" name="Google Shape;18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3" name="Google Shape;183;p4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84" name="Google Shape;184;p4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85" name="Google Shape;185;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9"/>
        <p:cNvGrpSpPr/>
        <p:nvPr/>
      </p:nvGrpSpPr>
      <p:grpSpPr>
        <a:xfrm>
          <a:off x="0" y="0"/>
          <a:ext cx="0" cy="0"/>
          <a:chOff x="0" y="0"/>
          <a:chExt cx="0" cy="0"/>
        </a:xfrm>
      </p:grpSpPr>
      <p:sp>
        <p:nvSpPr>
          <p:cNvPr id="190" name="Google Shape;190;p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1" name="Google Shape;191;p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2" name="Google Shape;19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3"/>
        <p:cNvGrpSpPr/>
        <p:nvPr/>
      </p:nvGrpSpPr>
      <p:grpSpPr>
        <a:xfrm>
          <a:off x="0" y="0"/>
          <a:ext cx="0" cy="0"/>
          <a:chOff x="0" y="0"/>
          <a:chExt cx="0" cy="0"/>
        </a:xfrm>
      </p:grpSpPr>
      <p:sp>
        <p:nvSpPr>
          <p:cNvPr id="194" name="Google Shape;194;p4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5" name="Google Shape;19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6"/>
        <p:cNvGrpSpPr/>
        <p:nvPr/>
      </p:nvGrpSpPr>
      <p:grpSpPr>
        <a:xfrm>
          <a:off x="0" y="0"/>
          <a:ext cx="0" cy="0"/>
          <a:chOff x="0" y="0"/>
          <a:chExt cx="0" cy="0"/>
        </a:xfrm>
      </p:grpSpPr>
      <p:sp>
        <p:nvSpPr>
          <p:cNvPr id="197" name="Google Shape;197;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9" name="Google Shape;199;p4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0" name="Google Shape;200;p4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1" name="Google Shape;20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2"/>
        <p:cNvGrpSpPr/>
        <p:nvPr/>
      </p:nvGrpSpPr>
      <p:grpSpPr>
        <a:xfrm>
          <a:off x="0" y="0"/>
          <a:ext cx="0" cy="0"/>
          <a:chOff x="0" y="0"/>
          <a:chExt cx="0" cy="0"/>
        </a:xfrm>
      </p:grpSpPr>
      <p:sp>
        <p:nvSpPr>
          <p:cNvPr id="203" name="Google Shape;203;p4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04" name="Google Shape;20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5"/>
        <p:cNvGrpSpPr/>
        <p:nvPr/>
      </p:nvGrpSpPr>
      <p:grpSpPr>
        <a:xfrm>
          <a:off x="0" y="0"/>
          <a:ext cx="0" cy="0"/>
          <a:chOff x="0" y="0"/>
          <a:chExt cx="0" cy="0"/>
        </a:xfrm>
      </p:grpSpPr>
      <p:sp>
        <p:nvSpPr>
          <p:cNvPr id="206" name="Google Shape;206;p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7" name="Google Shape;207;p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08" name="Google Shape;20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9"/>
        <p:cNvGrpSpPr/>
        <p:nvPr/>
      </p:nvGrpSpPr>
      <p:grpSpPr>
        <a:xfrm>
          <a:off x="0" y="0"/>
          <a:ext cx="0" cy="0"/>
          <a:chOff x="0" y="0"/>
          <a:chExt cx="0" cy="0"/>
        </a:xfrm>
      </p:grpSpPr>
      <p:sp>
        <p:nvSpPr>
          <p:cNvPr id="210" name="Google Shape;21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99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wiss-2">
    <p:bg>
      <p:bgPr>
        <a:solidFill>
          <a:srgbClr val="FF99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52" name="Google Shape;52;p13"/>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late">
    <p:bg>
      <p:bgPr>
        <a:solidFill>
          <a:srgbClr val="FF9900"/>
        </a:solidFill>
        <a:effectLst/>
      </p:bgPr>
    </p:bg>
    <p:spTree>
      <p:nvGrpSpPr>
        <p:cNvPr id="1" name="Shape 119"/>
        <p:cNvGrpSpPr/>
        <p:nvPr/>
      </p:nvGrpSpPr>
      <p:grpSpPr>
        <a:xfrm>
          <a:off x="0" y="0"/>
          <a:ext cx="0" cy="0"/>
          <a:chOff x="0" y="0"/>
          <a:chExt cx="0" cy="0"/>
        </a:xfrm>
      </p:grpSpPr>
      <p:pic>
        <p:nvPicPr>
          <p:cNvPr id="120" name="Google Shape;120;p26"/>
          <p:cNvPicPr preferRelativeResize="0"/>
          <p:nvPr/>
        </p:nvPicPr>
        <p:blipFill>
          <a:blip r:embed="rId11">
            <a:alphaModFix/>
          </a:blip>
          <a:stretch>
            <a:fillRect/>
          </a:stretch>
        </p:blipFill>
        <p:spPr>
          <a:xfrm>
            <a:off x="6804" y="0"/>
            <a:ext cx="9130394" cy="5143501"/>
          </a:xfrm>
          <a:prstGeom prst="rect">
            <a:avLst/>
          </a:prstGeom>
          <a:noFill/>
          <a:ln>
            <a:noFill/>
          </a:ln>
        </p:spPr>
      </p:pic>
      <p:sp>
        <p:nvSpPr>
          <p:cNvPr id="121" name="Google Shape;121;p26"/>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122" name="Google Shape;122;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E95628"/>
              </a:buClr>
              <a:buSzPts val="1800"/>
              <a:buFont typeface="Average"/>
              <a:buChar char="●"/>
              <a:defRPr sz="1800">
                <a:solidFill>
                  <a:srgbClr val="E95628"/>
                </a:solidFill>
                <a:latin typeface="Average"/>
                <a:ea typeface="Average"/>
                <a:cs typeface="Average"/>
                <a:sym typeface="Average"/>
              </a:defRPr>
            </a:lvl1pPr>
            <a:lvl2pPr marL="914400" lvl="1" indent="-317500" rtl="0">
              <a:lnSpc>
                <a:spcPct val="115000"/>
              </a:lnSpc>
              <a:spcBef>
                <a:spcPts val="1600"/>
              </a:spcBef>
              <a:spcAft>
                <a:spcPts val="0"/>
              </a:spcAft>
              <a:buClr>
                <a:srgbClr val="E95628"/>
              </a:buClr>
              <a:buSzPts val="1400"/>
              <a:buFont typeface="Average"/>
              <a:buChar char="○"/>
              <a:defRPr>
                <a:solidFill>
                  <a:srgbClr val="E95628"/>
                </a:solidFill>
                <a:latin typeface="Average"/>
                <a:ea typeface="Average"/>
                <a:cs typeface="Average"/>
                <a:sym typeface="Average"/>
              </a:defRPr>
            </a:lvl2pPr>
            <a:lvl3pPr marL="1371600" lvl="2" indent="-317500" rtl="0">
              <a:lnSpc>
                <a:spcPct val="115000"/>
              </a:lnSpc>
              <a:spcBef>
                <a:spcPts val="1600"/>
              </a:spcBef>
              <a:spcAft>
                <a:spcPts val="0"/>
              </a:spcAft>
              <a:buClr>
                <a:srgbClr val="E95628"/>
              </a:buClr>
              <a:buSzPts val="1400"/>
              <a:buFont typeface="Average"/>
              <a:buChar char="■"/>
              <a:defRPr>
                <a:solidFill>
                  <a:srgbClr val="E95628"/>
                </a:solidFill>
                <a:latin typeface="Average"/>
                <a:ea typeface="Average"/>
                <a:cs typeface="Average"/>
                <a:sym typeface="Average"/>
              </a:defRPr>
            </a:lvl3pPr>
            <a:lvl4pPr marL="1828800" lvl="3" indent="-317500" rtl="0">
              <a:lnSpc>
                <a:spcPct val="115000"/>
              </a:lnSpc>
              <a:spcBef>
                <a:spcPts val="1600"/>
              </a:spcBef>
              <a:spcAft>
                <a:spcPts val="0"/>
              </a:spcAft>
              <a:buClr>
                <a:srgbClr val="E95628"/>
              </a:buClr>
              <a:buSzPts val="1400"/>
              <a:buFont typeface="Average"/>
              <a:buChar char="●"/>
              <a:defRPr>
                <a:solidFill>
                  <a:srgbClr val="E95628"/>
                </a:solidFill>
                <a:latin typeface="Average"/>
                <a:ea typeface="Average"/>
                <a:cs typeface="Average"/>
                <a:sym typeface="Average"/>
              </a:defRPr>
            </a:lvl4pPr>
            <a:lvl5pPr marL="2286000" lvl="4" indent="-317500" rtl="0">
              <a:lnSpc>
                <a:spcPct val="115000"/>
              </a:lnSpc>
              <a:spcBef>
                <a:spcPts val="1600"/>
              </a:spcBef>
              <a:spcAft>
                <a:spcPts val="0"/>
              </a:spcAft>
              <a:buClr>
                <a:srgbClr val="E95628"/>
              </a:buClr>
              <a:buSzPts val="1400"/>
              <a:buFont typeface="Average"/>
              <a:buChar char="○"/>
              <a:defRPr>
                <a:solidFill>
                  <a:srgbClr val="E95628"/>
                </a:solidFill>
                <a:latin typeface="Average"/>
                <a:ea typeface="Average"/>
                <a:cs typeface="Average"/>
                <a:sym typeface="Average"/>
              </a:defRPr>
            </a:lvl5pPr>
            <a:lvl6pPr marL="2743200" lvl="5" indent="-317500" rtl="0">
              <a:lnSpc>
                <a:spcPct val="115000"/>
              </a:lnSpc>
              <a:spcBef>
                <a:spcPts val="1600"/>
              </a:spcBef>
              <a:spcAft>
                <a:spcPts val="0"/>
              </a:spcAft>
              <a:buClr>
                <a:srgbClr val="E95628"/>
              </a:buClr>
              <a:buSzPts val="1400"/>
              <a:buFont typeface="Average"/>
              <a:buChar char="■"/>
              <a:defRPr>
                <a:solidFill>
                  <a:srgbClr val="E95628"/>
                </a:solidFill>
                <a:latin typeface="Average"/>
                <a:ea typeface="Average"/>
                <a:cs typeface="Average"/>
                <a:sym typeface="Average"/>
              </a:defRPr>
            </a:lvl6pPr>
            <a:lvl7pPr marL="3200400" lvl="6" indent="-317500" rtl="0">
              <a:lnSpc>
                <a:spcPct val="115000"/>
              </a:lnSpc>
              <a:spcBef>
                <a:spcPts val="1600"/>
              </a:spcBef>
              <a:spcAft>
                <a:spcPts val="0"/>
              </a:spcAft>
              <a:buClr>
                <a:srgbClr val="E95628"/>
              </a:buClr>
              <a:buSzPts val="1400"/>
              <a:buFont typeface="Average"/>
              <a:buChar char="●"/>
              <a:defRPr>
                <a:solidFill>
                  <a:srgbClr val="E95628"/>
                </a:solidFill>
                <a:latin typeface="Average"/>
                <a:ea typeface="Average"/>
                <a:cs typeface="Average"/>
                <a:sym typeface="Average"/>
              </a:defRPr>
            </a:lvl7pPr>
            <a:lvl8pPr marL="3657600" lvl="7" indent="-317500" rtl="0">
              <a:lnSpc>
                <a:spcPct val="115000"/>
              </a:lnSpc>
              <a:spcBef>
                <a:spcPts val="1600"/>
              </a:spcBef>
              <a:spcAft>
                <a:spcPts val="0"/>
              </a:spcAft>
              <a:buClr>
                <a:srgbClr val="E95628"/>
              </a:buClr>
              <a:buSzPts val="1400"/>
              <a:buFont typeface="Average"/>
              <a:buChar char="○"/>
              <a:defRPr>
                <a:solidFill>
                  <a:srgbClr val="E95628"/>
                </a:solidFill>
                <a:latin typeface="Average"/>
                <a:ea typeface="Average"/>
                <a:cs typeface="Average"/>
                <a:sym typeface="Average"/>
              </a:defRPr>
            </a:lvl8pPr>
            <a:lvl9pPr marL="4114800" lvl="8" indent="-317500" rtl="0">
              <a:lnSpc>
                <a:spcPct val="115000"/>
              </a:lnSpc>
              <a:spcBef>
                <a:spcPts val="1600"/>
              </a:spcBef>
              <a:spcAft>
                <a:spcPts val="1600"/>
              </a:spcAft>
              <a:buClr>
                <a:srgbClr val="E95628"/>
              </a:buClr>
              <a:buSzPts val="1400"/>
              <a:buFont typeface="Average"/>
              <a:buChar char="■"/>
              <a:defRPr>
                <a:solidFill>
                  <a:srgbClr val="E95628"/>
                </a:solidFill>
                <a:latin typeface="Average"/>
                <a:ea typeface="Average"/>
                <a:cs typeface="Average"/>
                <a:sym typeface="Average"/>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6"/>
        <p:cNvGrpSpPr/>
        <p:nvPr/>
      </p:nvGrpSpPr>
      <p:grpSpPr>
        <a:xfrm>
          <a:off x="0" y="0"/>
          <a:ext cx="0" cy="0"/>
          <a:chOff x="0" y="0"/>
          <a:chExt cx="0" cy="0"/>
        </a:xfrm>
      </p:grpSpPr>
      <p:sp>
        <p:nvSpPr>
          <p:cNvPr id="167" name="Google Shape;16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68" name="Google Shape;168;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69" name="Google Shape;169;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8"/>
          <p:cNvSpPr txBox="1">
            <a:spLocks noGrp="1"/>
          </p:cNvSpPr>
          <p:nvPr>
            <p:ph type="ctrTitle"/>
          </p:nvPr>
        </p:nvSpPr>
        <p:spPr>
          <a:xfrm>
            <a:off x="2417650" y="448800"/>
            <a:ext cx="6331500" cy="20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Bradford </a:t>
            </a:r>
            <a:endParaRPr/>
          </a:p>
          <a:p>
            <a:pPr marL="0" lvl="0" indent="0" algn="l" rtl="0">
              <a:spcBef>
                <a:spcPts val="0"/>
              </a:spcBef>
              <a:spcAft>
                <a:spcPts val="0"/>
              </a:spcAft>
              <a:buNone/>
            </a:pPr>
            <a:r>
              <a:rPr lang="en" sz="3000"/>
              <a:t>Exempted Village School District</a:t>
            </a:r>
            <a:endParaRPr sz="3000"/>
          </a:p>
          <a:p>
            <a:pPr marL="0" lvl="0" indent="0" algn="l" rtl="0">
              <a:spcBef>
                <a:spcPts val="0"/>
              </a:spcBef>
              <a:spcAft>
                <a:spcPts val="0"/>
              </a:spcAft>
              <a:buNone/>
            </a:pPr>
            <a:r>
              <a:rPr lang="en" sz="3000"/>
              <a:t>Board of Education Meeting</a:t>
            </a:r>
            <a:endParaRPr sz="3000"/>
          </a:p>
        </p:txBody>
      </p:sp>
      <p:pic>
        <p:nvPicPr>
          <p:cNvPr id="216" name="Google Shape;216;p48" descr="logo5 (1).jpg"/>
          <p:cNvPicPr preferRelativeResize="0"/>
          <p:nvPr/>
        </p:nvPicPr>
        <p:blipFill>
          <a:blip r:embed="rId3">
            <a:alphaModFix/>
          </a:blip>
          <a:stretch>
            <a:fillRect/>
          </a:stretch>
        </p:blipFill>
        <p:spPr>
          <a:xfrm>
            <a:off x="123725" y="807025"/>
            <a:ext cx="2154600" cy="3529450"/>
          </a:xfrm>
          <a:prstGeom prst="rect">
            <a:avLst/>
          </a:prstGeom>
          <a:noFill/>
          <a:ln>
            <a:noFill/>
          </a:ln>
        </p:spPr>
      </p:pic>
      <p:sp>
        <p:nvSpPr>
          <p:cNvPr id="217" name="Google Shape;217;p48"/>
          <p:cNvSpPr txBox="1"/>
          <p:nvPr/>
        </p:nvSpPr>
        <p:spPr>
          <a:xfrm>
            <a:off x="2417650" y="3958150"/>
            <a:ext cx="5971800" cy="5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i="1"/>
              <a:t>September 19, 2023</a:t>
            </a:r>
            <a:endParaRPr sz="2400" b="1" i="1"/>
          </a:p>
        </p:txBody>
      </p:sp>
      <p:sp>
        <p:nvSpPr>
          <p:cNvPr id="218" name="Google Shape;218;p48"/>
          <p:cNvSpPr txBox="1"/>
          <p:nvPr/>
        </p:nvSpPr>
        <p:spPr>
          <a:xfrm>
            <a:off x="2417650" y="2158425"/>
            <a:ext cx="6180300" cy="72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endParaRPr sz="1600" i="1">
              <a:solidFill>
                <a:schemeClr val="lt1"/>
              </a:solidFill>
            </a:endParaRPr>
          </a:p>
          <a:p>
            <a:pPr marL="0" lvl="0" indent="0" algn="l" rtl="0">
              <a:spcBef>
                <a:spcPts val="0"/>
              </a:spcBef>
              <a:spcAft>
                <a:spcPts val="0"/>
              </a:spcAft>
              <a:buNone/>
            </a:pPr>
            <a:endParaRPr sz="1700" i="1">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83"/>
        <p:cNvGrpSpPr/>
        <p:nvPr/>
      </p:nvGrpSpPr>
      <p:grpSpPr>
        <a:xfrm>
          <a:off x="0" y="0"/>
          <a:ext cx="0" cy="0"/>
          <a:chOff x="0" y="0"/>
          <a:chExt cx="0" cy="0"/>
        </a:xfrm>
      </p:grpSpPr>
      <p:sp>
        <p:nvSpPr>
          <p:cNvPr id="284" name="Google Shape;284;p57"/>
          <p:cNvSpPr txBox="1"/>
          <p:nvPr/>
        </p:nvSpPr>
        <p:spPr>
          <a:xfrm>
            <a:off x="2791200" y="530925"/>
            <a:ext cx="451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          </a:t>
            </a:r>
            <a:endParaRPr sz="2600"/>
          </a:p>
        </p:txBody>
      </p:sp>
      <p:sp>
        <p:nvSpPr>
          <p:cNvPr id="285" name="Google Shape;285;p57"/>
          <p:cNvSpPr txBox="1"/>
          <p:nvPr/>
        </p:nvSpPr>
        <p:spPr>
          <a:xfrm>
            <a:off x="2791200" y="4743300"/>
            <a:ext cx="44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86" name="Google Shape;286;p57"/>
          <p:cNvSpPr txBox="1"/>
          <p:nvPr/>
        </p:nvSpPr>
        <p:spPr>
          <a:xfrm>
            <a:off x="5084750" y="4705525"/>
            <a:ext cx="408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87" name="Google Shape;287;p57"/>
          <p:cNvSpPr txBox="1"/>
          <p:nvPr/>
        </p:nvSpPr>
        <p:spPr>
          <a:xfrm>
            <a:off x="75" y="294400"/>
            <a:ext cx="9144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t>Elementary PBIS</a:t>
            </a:r>
            <a:endParaRPr sz="2500"/>
          </a:p>
        </p:txBody>
      </p:sp>
      <p:pic>
        <p:nvPicPr>
          <p:cNvPr id="288" name="Google Shape;288;p57"/>
          <p:cNvPicPr preferRelativeResize="0"/>
          <p:nvPr/>
        </p:nvPicPr>
        <p:blipFill>
          <a:blip r:embed="rId3">
            <a:alphaModFix/>
          </a:blip>
          <a:stretch>
            <a:fillRect/>
          </a:stretch>
        </p:blipFill>
        <p:spPr>
          <a:xfrm>
            <a:off x="1375750" y="863800"/>
            <a:ext cx="6134750" cy="40736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92"/>
        <p:cNvGrpSpPr/>
        <p:nvPr/>
      </p:nvGrpSpPr>
      <p:grpSpPr>
        <a:xfrm>
          <a:off x="0" y="0"/>
          <a:ext cx="0" cy="0"/>
          <a:chOff x="0" y="0"/>
          <a:chExt cx="0" cy="0"/>
        </a:xfrm>
      </p:grpSpPr>
      <p:sp>
        <p:nvSpPr>
          <p:cNvPr id="293" name="Google Shape;293;p58"/>
          <p:cNvSpPr txBox="1">
            <a:spLocks noGrp="1"/>
          </p:cNvSpPr>
          <p:nvPr>
            <p:ph type="body" idx="1"/>
          </p:nvPr>
        </p:nvSpPr>
        <p:spPr>
          <a:xfrm>
            <a:off x="278200" y="1018425"/>
            <a:ext cx="79872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chemeClr val="dk1"/>
                </a:solidFill>
              </a:rPr>
              <a:t> </a:t>
            </a:r>
            <a:r>
              <a:rPr lang="en" sz="2500">
                <a:solidFill>
                  <a:schemeClr val="dk1"/>
                </a:solidFill>
              </a:rPr>
              <a:t>Queen Candidate				King Candidate</a:t>
            </a:r>
            <a:endParaRPr sz="2500">
              <a:solidFill>
                <a:schemeClr val="dk1"/>
              </a:solidFill>
            </a:endParaRPr>
          </a:p>
          <a:p>
            <a:pPr marL="0" lvl="0" indent="0" algn="l" rtl="0">
              <a:spcBef>
                <a:spcPts val="1200"/>
              </a:spcBef>
              <a:spcAft>
                <a:spcPts val="0"/>
              </a:spcAft>
              <a:buNone/>
            </a:pPr>
            <a:r>
              <a:rPr lang="en" sz="2500">
                <a:solidFill>
                  <a:schemeClr val="dk1"/>
                </a:solidFill>
              </a:rPr>
              <a:t>Alani Canan						Hudson Hill</a:t>
            </a:r>
            <a:endParaRPr sz="2500">
              <a:solidFill>
                <a:schemeClr val="dk1"/>
              </a:solidFill>
            </a:endParaRPr>
          </a:p>
          <a:p>
            <a:pPr marL="0" lvl="0" indent="0" algn="l" rtl="0">
              <a:spcBef>
                <a:spcPts val="1200"/>
              </a:spcBef>
              <a:spcAft>
                <a:spcPts val="0"/>
              </a:spcAft>
              <a:buNone/>
            </a:pPr>
            <a:r>
              <a:rPr lang="en" sz="2500">
                <a:solidFill>
                  <a:schemeClr val="dk1"/>
                </a:solidFill>
              </a:rPr>
              <a:t>Tegan Canan					Eric Keener</a:t>
            </a:r>
            <a:endParaRPr sz="2500">
              <a:solidFill>
                <a:schemeClr val="dk1"/>
              </a:solidFill>
            </a:endParaRPr>
          </a:p>
          <a:p>
            <a:pPr marL="0" lvl="0" indent="0" algn="l" rtl="0">
              <a:spcBef>
                <a:spcPts val="1200"/>
              </a:spcBef>
              <a:spcAft>
                <a:spcPts val="0"/>
              </a:spcAft>
              <a:buNone/>
            </a:pPr>
            <a:r>
              <a:rPr lang="en" sz="2500">
                <a:solidFill>
                  <a:schemeClr val="dk1"/>
                </a:solidFill>
              </a:rPr>
              <a:t>Brooklyn Crickmore			Tucker Miller</a:t>
            </a:r>
            <a:endParaRPr sz="2500">
              <a:solidFill>
                <a:schemeClr val="dk1"/>
              </a:solidFill>
            </a:endParaRPr>
          </a:p>
          <a:p>
            <a:pPr marL="0" lvl="0" indent="0" algn="l" rtl="0">
              <a:spcBef>
                <a:spcPts val="1200"/>
              </a:spcBef>
              <a:spcAft>
                <a:spcPts val="0"/>
              </a:spcAft>
              <a:buNone/>
            </a:pPr>
            <a:r>
              <a:rPr lang="en" sz="2500">
                <a:solidFill>
                  <a:schemeClr val="dk1"/>
                </a:solidFill>
              </a:rPr>
              <a:t>Savannah Lingo				Garrett Trevino</a:t>
            </a:r>
            <a:endParaRPr sz="2500">
              <a:solidFill>
                <a:schemeClr val="dk1"/>
              </a:solidFill>
            </a:endParaRPr>
          </a:p>
          <a:p>
            <a:pPr marL="0" lvl="0" indent="0" algn="l" rtl="0">
              <a:spcBef>
                <a:spcPts val="1200"/>
              </a:spcBef>
              <a:spcAft>
                <a:spcPts val="1200"/>
              </a:spcAft>
              <a:buNone/>
            </a:pPr>
            <a:r>
              <a:rPr lang="en" sz="2500">
                <a:solidFill>
                  <a:schemeClr val="dk1"/>
                </a:solidFill>
              </a:rPr>
              <a:t>Izabella Painter					Landon Wills </a:t>
            </a:r>
            <a:endParaRPr sz="2500">
              <a:solidFill>
                <a:schemeClr val="dk1"/>
              </a:solidFill>
            </a:endParaRPr>
          </a:p>
        </p:txBody>
      </p:sp>
      <p:sp>
        <p:nvSpPr>
          <p:cNvPr id="294" name="Google Shape;294;p58"/>
          <p:cNvSpPr txBox="1"/>
          <p:nvPr/>
        </p:nvSpPr>
        <p:spPr>
          <a:xfrm>
            <a:off x="-93900" y="239375"/>
            <a:ext cx="9144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t>2023 Homecoming Court </a:t>
            </a:r>
            <a:endParaRPr sz="3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98"/>
        <p:cNvGrpSpPr/>
        <p:nvPr/>
      </p:nvGrpSpPr>
      <p:grpSpPr>
        <a:xfrm>
          <a:off x="0" y="0"/>
          <a:ext cx="0" cy="0"/>
          <a:chOff x="0" y="0"/>
          <a:chExt cx="0" cy="0"/>
        </a:xfrm>
      </p:grpSpPr>
      <p:sp>
        <p:nvSpPr>
          <p:cNvPr id="299" name="Google Shape;299;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r>
              <a:rPr lang="en" b="1">
                <a:solidFill>
                  <a:schemeClr val="dk1"/>
                </a:solidFill>
              </a:rPr>
              <a:t>Communication Proficiency</a:t>
            </a:r>
            <a:endParaRPr b="1">
              <a:solidFill>
                <a:schemeClr val="dk1"/>
              </a:solidFill>
            </a:endParaRPr>
          </a:p>
          <a:p>
            <a:pPr marL="0" lvl="0" indent="0" algn="l" rtl="0">
              <a:spcBef>
                <a:spcPts val="1200"/>
              </a:spcBef>
              <a:spcAft>
                <a:spcPts val="0"/>
              </a:spcAft>
              <a:buNone/>
            </a:pPr>
            <a:r>
              <a:rPr lang="en" b="1">
                <a:solidFill>
                  <a:schemeClr val="dk1"/>
                </a:solidFill>
              </a:rPr>
              <a:t>Only 4 candidates left in the US </a:t>
            </a:r>
            <a:endParaRPr b="1">
              <a:solidFill>
                <a:schemeClr val="dk1"/>
              </a:solidFill>
            </a:endParaRPr>
          </a:p>
          <a:p>
            <a:pPr marL="0" lvl="0" indent="0" algn="l" rtl="0">
              <a:spcBef>
                <a:spcPts val="1200"/>
              </a:spcBef>
              <a:spcAft>
                <a:spcPts val="0"/>
              </a:spcAft>
              <a:buNone/>
            </a:pPr>
            <a:r>
              <a:rPr lang="en" b="1">
                <a:solidFill>
                  <a:schemeClr val="dk1"/>
                </a:solidFill>
              </a:rPr>
              <a:t>Will find out a National Convention in</a:t>
            </a:r>
            <a:endParaRPr b="1">
              <a:solidFill>
                <a:schemeClr val="dk1"/>
              </a:solidFill>
            </a:endParaRPr>
          </a:p>
          <a:p>
            <a:pPr marL="0" lvl="0" indent="0" algn="l" rtl="0">
              <a:spcBef>
                <a:spcPts val="1200"/>
              </a:spcBef>
              <a:spcAft>
                <a:spcPts val="1200"/>
              </a:spcAft>
              <a:buNone/>
            </a:pPr>
            <a:r>
              <a:rPr lang="en" b="1">
                <a:solidFill>
                  <a:schemeClr val="dk1"/>
                </a:solidFill>
              </a:rPr>
              <a:t>November what place she comes in. </a:t>
            </a:r>
            <a:endParaRPr b="1">
              <a:solidFill>
                <a:schemeClr val="dk1"/>
              </a:solidFill>
            </a:endParaRPr>
          </a:p>
        </p:txBody>
      </p:sp>
      <p:sp>
        <p:nvSpPr>
          <p:cNvPr id="300" name="Google Shape;300;p59"/>
          <p:cNvSpPr txBox="1"/>
          <p:nvPr/>
        </p:nvSpPr>
        <p:spPr>
          <a:xfrm>
            <a:off x="-25" y="382950"/>
            <a:ext cx="9144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t>FFA - Molly Clark </a:t>
            </a:r>
            <a:endParaRPr sz="3100"/>
          </a:p>
        </p:txBody>
      </p:sp>
      <p:pic>
        <p:nvPicPr>
          <p:cNvPr id="301" name="Google Shape;301;p59"/>
          <p:cNvPicPr preferRelativeResize="0"/>
          <p:nvPr/>
        </p:nvPicPr>
        <p:blipFill>
          <a:blip r:embed="rId3">
            <a:alphaModFix/>
          </a:blip>
          <a:stretch>
            <a:fillRect/>
          </a:stretch>
        </p:blipFill>
        <p:spPr>
          <a:xfrm>
            <a:off x="4572000" y="1331725"/>
            <a:ext cx="4054501" cy="305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60"/>
          <p:cNvSpPr txBox="1">
            <a:spLocks noGrp="1"/>
          </p:cNvSpPr>
          <p:nvPr>
            <p:ph type="subTitle" idx="1"/>
          </p:nvPr>
        </p:nvSpPr>
        <p:spPr>
          <a:xfrm>
            <a:off x="1461442" y="3098625"/>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07" name="Google Shape;307;p60"/>
          <p:cNvSpPr txBox="1">
            <a:spLocks noGrp="1"/>
          </p:cNvSpPr>
          <p:nvPr>
            <p:ph type="ctrTitle"/>
          </p:nvPr>
        </p:nvSpPr>
        <p:spPr>
          <a:xfrm>
            <a:off x="597650" y="361150"/>
            <a:ext cx="8778600" cy="4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u="sng">
                <a:solidFill>
                  <a:srgbClr val="000000"/>
                </a:solidFill>
              </a:rPr>
              <a:t>Upcoming Events</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9/20 Darke County Arts in Education Presentation for Grades 4-6</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9/20 Farm Science Review </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9/22 Gifted PD, ELA and math teachers  Grades 3-12 </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9/25 Kindergarten- Brumbaugh’s Fruit Farm Field Trip- Seasons and life cycles</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9/25 1st grade- Miami Co. Park District, Charleston Falls Field Trip- Habitats</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10/7 - Homecoming Dance </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10/11 No School for Teacher Professional Development</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r>
              <a:rPr lang="en" sz="1400">
                <a:solidFill>
                  <a:schemeClr val="dk2"/>
                </a:solidFill>
              </a:rPr>
              <a:t>10/13 Pumpkin Show School Parade</a:t>
            </a:r>
            <a:endParaRPr sz="1400">
              <a:solidFill>
                <a:schemeClr val="dk2"/>
              </a:solidFill>
            </a:endParaRPr>
          </a:p>
          <a:p>
            <a:pPr marL="457200" lvl="0" indent="-317500" algn="l" rtl="0">
              <a:lnSpc>
                <a:spcPct val="150000"/>
              </a:lnSpc>
              <a:spcBef>
                <a:spcPts val="0"/>
              </a:spcBef>
              <a:spcAft>
                <a:spcPts val="0"/>
              </a:spcAft>
              <a:buClr>
                <a:schemeClr val="dk2"/>
              </a:buClr>
              <a:buSzPts val="1400"/>
              <a:buChar char="●"/>
            </a:pPr>
            <a:endParaRPr sz="1400">
              <a:solidFill>
                <a:schemeClr val="dk2"/>
              </a:solidFill>
            </a:endParaRPr>
          </a:p>
          <a:p>
            <a:pPr marL="457200" lvl="0" indent="0" algn="l" rtl="0">
              <a:spcBef>
                <a:spcPts val="0"/>
              </a:spcBef>
              <a:spcAft>
                <a:spcPts val="0"/>
              </a:spcAft>
              <a:buNone/>
            </a:pPr>
            <a:endParaRPr sz="27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61"/>
          <p:cNvSpPr txBox="1">
            <a:spLocks noGrp="1"/>
          </p:cNvSpPr>
          <p:nvPr>
            <p:ph type="ctrTitle"/>
          </p:nvPr>
        </p:nvSpPr>
        <p:spPr>
          <a:xfrm>
            <a:off x="671250" y="0"/>
            <a:ext cx="7801500" cy="9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a:solidFill>
                  <a:srgbClr val="FFFFFF"/>
                </a:solidFill>
              </a:rPr>
              <a:t>Athletic Upcoming Events</a:t>
            </a:r>
            <a:endParaRPr sz="3000"/>
          </a:p>
        </p:txBody>
      </p:sp>
      <p:sp>
        <p:nvSpPr>
          <p:cNvPr id="313" name="Google Shape;313;p61"/>
          <p:cNvSpPr txBox="1"/>
          <p:nvPr/>
        </p:nvSpPr>
        <p:spPr>
          <a:xfrm>
            <a:off x="201575" y="1098375"/>
            <a:ext cx="8412600" cy="30630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Font typeface="Average"/>
              <a:buChar char="●"/>
            </a:pPr>
            <a:r>
              <a:rPr lang="en" sz="1700">
                <a:solidFill>
                  <a:schemeClr val="dk1"/>
                </a:solidFill>
                <a:latin typeface="Average"/>
                <a:ea typeface="Average"/>
                <a:cs typeface="Average"/>
                <a:sym typeface="Average"/>
              </a:rPr>
              <a:t>9/21 Golf @ WOAC Tourney Richmond Elks, JH VB v Preble Shawnee, HS VB @ Preble Shawnee</a:t>
            </a:r>
            <a:endParaRPr sz="1700">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a:solidFill>
                  <a:schemeClr val="dk1"/>
                </a:solidFill>
                <a:latin typeface="Average"/>
                <a:ea typeface="Average"/>
                <a:cs typeface="Average"/>
                <a:sym typeface="Average"/>
              </a:rPr>
              <a:t>9/22 Football @ Dixie </a:t>
            </a:r>
            <a:endParaRPr sz="1700">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a:solidFill>
                  <a:schemeClr val="dk1"/>
                </a:solidFill>
                <a:latin typeface="Average"/>
                <a:ea typeface="Average"/>
                <a:cs typeface="Average"/>
                <a:sym typeface="Average"/>
              </a:rPr>
              <a:t>9/23 XC @ Tour de Sewer, JH VB v Versailles, JH FB @ Dixie </a:t>
            </a:r>
            <a:endParaRPr sz="1700">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a:solidFill>
                  <a:schemeClr val="dk1"/>
                </a:solidFill>
                <a:latin typeface="Average"/>
                <a:ea typeface="Average"/>
                <a:cs typeface="Average"/>
                <a:sym typeface="Average"/>
              </a:rPr>
              <a:t>9/25 JH VB @ Arcanum, HS VB @ Union City</a:t>
            </a:r>
            <a:endParaRPr sz="1700">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a:solidFill>
                  <a:schemeClr val="dk1"/>
                </a:solidFill>
                <a:latin typeface="Average"/>
                <a:ea typeface="Average"/>
                <a:cs typeface="Average"/>
                <a:sym typeface="Average"/>
              </a:rPr>
              <a:t>9/26 Golf @ Sectionals Turtle Creek, HS VB v Arcanum </a:t>
            </a:r>
            <a:endParaRPr sz="1700">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a:solidFill>
                  <a:schemeClr val="dk1"/>
                </a:solidFill>
                <a:latin typeface="Average"/>
                <a:ea typeface="Average"/>
                <a:cs typeface="Average"/>
                <a:sym typeface="Average"/>
              </a:rPr>
              <a:t>9/28 HS VB v Mississinawa Valley, JH VB @ Mississinawa Valley, JH FB @ Mississinawa Valley</a:t>
            </a:r>
            <a:endParaRPr sz="1700">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a:solidFill>
                  <a:schemeClr val="dk1"/>
                </a:solidFill>
                <a:latin typeface="Average"/>
                <a:ea typeface="Average"/>
                <a:cs typeface="Average"/>
                <a:sym typeface="Average"/>
              </a:rPr>
              <a:t>9/30 XC @ Newton </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ctr" rtl="0">
              <a:spcBef>
                <a:spcPts val="0"/>
              </a:spcBef>
              <a:spcAft>
                <a:spcPts val="0"/>
              </a:spcAft>
              <a:buNone/>
            </a:pPr>
            <a:r>
              <a:rPr lang="en" sz="1700">
                <a:solidFill>
                  <a:schemeClr val="dk1"/>
                </a:solidFill>
                <a:latin typeface="Average"/>
                <a:ea typeface="Average"/>
                <a:cs typeface="Average"/>
                <a:sym typeface="Average"/>
              </a:rPr>
              <a:t>HOMECOMING WEEK STARTS OCTOBER 2ND </a:t>
            </a:r>
            <a:endParaRPr sz="1700">
              <a:solidFill>
                <a:schemeClr val="dk1"/>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2"/>
          <p:cNvSpPr txBox="1">
            <a:spLocks noGrp="1"/>
          </p:cNvSpPr>
          <p:nvPr>
            <p:ph type="ctrTitle"/>
          </p:nvPr>
        </p:nvSpPr>
        <p:spPr>
          <a:xfrm>
            <a:off x="671250" y="0"/>
            <a:ext cx="7801500" cy="9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FF0000"/>
                </a:solidFill>
              </a:rPr>
              <a:t>VOLLEY FOR THE CURE: SWINGING OUT CANCER</a:t>
            </a:r>
            <a:endParaRPr sz="3600">
              <a:solidFill>
                <a:srgbClr val="FF0000"/>
              </a:solidFill>
            </a:endParaRPr>
          </a:p>
        </p:txBody>
      </p:sp>
      <p:sp>
        <p:nvSpPr>
          <p:cNvPr id="319" name="Google Shape;319;p62"/>
          <p:cNvSpPr txBox="1"/>
          <p:nvPr/>
        </p:nvSpPr>
        <p:spPr>
          <a:xfrm>
            <a:off x="483300" y="1196900"/>
            <a:ext cx="81774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Average"/>
                <a:ea typeface="Average"/>
                <a:cs typeface="Average"/>
                <a:sym typeface="Average"/>
              </a:rPr>
              <a:t>On 9/14, the Volleyball team hosted Tri County North in a battle against Cancer. The Roaders (both JV and Varsity) came out with Wins and a preliminary donation to the Thobe family of $1390. </a:t>
            </a:r>
            <a:endParaRPr>
              <a:solidFill>
                <a:schemeClr val="dk1"/>
              </a:solidFill>
              <a:latin typeface="Average"/>
              <a:ea typeface="Average"/>
              <a:cs typeface="Average"/>
              <a:sym typeface="Average"/>
            </a:endParaRPr>
          </a:p>
          <a:p>
            <a:pPr marL="0" lvl="0" indent="0" algn="ctr" rtl="0">
              <a:spcBef>
                <a:spcPts val="0"/>
              </a:spcBef>
              <a:spcAft>
                <a:spcPts val="0"/>
              </a:spcAft>
              <a:buNone/>
            </a:pPr>
            <a:endParaRPr>
              <a:solidFill>
                <a:schemeClr val="dk1"/>
              </a:solidFill>
              <a:latin typeface="Average"/>
              <a:ea typeface="Average"/>
              <a:cs typeface="Average"/>
              <a:sym typeface="Average"/>
            </a:endParaRPr>
          </a:p>
        </p:txBody>
      </p:sp>
      <p:pic>
        <p:nvPicPr>
          <p:cNvPr id="320" name="Google Shape;320;p62"/>
          <p:cNvPicPr preferRelativeResize="0"/>
          <p:nvPr/>
        </p:nvPicPr>
        <p:blipFill>
          <a:blip r:embed="rId3">
            <a:alphaModFix/>
          </a:blip>
          <a:stretch>
            <a:fillRect/>
          </a:stretch>
        </p:blipFill>
        <p:spPr>
          <a:xfrm>
            <a:off x="186151" y="2270762"/>
            <a:ext cx="1749124" cy="1859562"/>
          </a:xfrm>
          <a:prstGeom prst="rect">
            <a:avLst/>
          </a:prstGeom>
          <a:noFill/>
          <a:ln>
            <a:noFill/>
          </a:ln>
        </p:spPr>
      </p:pic>
      <p:pic>
        <p:nvPicPr>
          <p:cNvPr id="321" name="Google Shape;321;p62"/>
          <p:cNvPicPr preferRelativeResize="0"/>
          <p:nvPr/>
        </p:nvPicPr>
        <p:blipFill>
          <a:blip r:embed="rId4">
            <a:alphaModFix/>
          </a:blip>
          <a:stretch>
            <a:fillRect/>
          </a:stretch>
        </p:blipFill>
        <p:spPr>
          <a:xfrm>
            <a:off x="7268300" y="2325887"/>
            <a:ext cx="1749124" cy="1859562"/>
          </a:xfrm>
          <a:prstGeom prst="rect">
            <a:avLst/>
          </a:prstGeom>
          <a:noFill/>
          <a:ln>
            <a:noFill/>
          </a:ln>
        </p:spPr>
      </p:pic>
      <p:pic>
        <p:nvPicPr>
          <p:cNvPr id="322" name="Google Shape;322;p62"/>
          <p:cNvPicPr preferRelativeResize="0"/>
          <p:nvPr/>
        </p:nvPicPr>
        <p:blipFill rotWithShape="1">
          <a:blip r:embed="rId5">
            <a:alphaModFix/>
          </a:blip>
          <a:srcRect b="23890"/>
          <a:stretch/>
        </p:blipFill>
        <p:spPr>
          <a:xfrm>
            <a:off x="2141857" y="2270750"/>
            <a:ext cx="4860283" cy="24655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3"/>
          <p:cNvSpPr txBox="1">
            <a:spLocks noGrp="1"/>
          </p:cNvSpPr>
          <p:nvPr>
            <p:ph type="ctrTitle"/>
          </p:nvPr>
        </p:nvSpPr>
        <p:spPr>
          <a:xfrm>
            <a:off x="671250" y="0"/>
            <a:ext cx="7801500" cy="9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FF0000"/>
                </a:solidFill>
              </a:rPr>
              <a:t>VOLLEY FOR THE CURE: SWINGING OUT CANCER</a:t>
            </a:r>
            <a:endParaRPr sz="3600">
              <a:solidFill>
                <a:srgbClr val="FF0000"/>
              </a:solidFill>
            </a:endParaRPr>
          </a:p>
        </p:txBody>
      </p:sp>
      <p:pic>
        <p:nvPicPr>
          <p:cNvPr id="328" name="Google Shape;328;p63"/>
          <p:cNvPicPr preferRelativeResize="0"/>
          <p:nvPr/>
        </p:nvPicPr>
        <p:blipFill>
          <a:blip r:embed="rId3">
            <a:alphaModFix/>
          </a:blip>
          <a:stretch>
            <a:fillRect/>
          </a:stretch>
        </p:blipFill>
        <p:spPr>
          <a:xfrm>
            <a:off x="257075" y="977112"/>
            <a:ext cx="1453800" cy="1957588"/>
          </a:xfrm>
          <a:prstGeom prst="rect">
            <a:avLst/>
          </a:prstGeom>
          <a:noFill/>
          <a:ln>
            <a:noFill/>
          </a:ln>
        </p:spPr>
      </p:pic>
      <p:pic>
        <p:nvPicPr>
          <p:cNvPr id="329" name="Google Shape;329;p63"/>
          <p:cNvPicPr preferRelativeResize="0"/>
          <p:nvPr/>
        </p:nvPicPr>
        <p:blipFill rotWithShape="1">
          <a:blip r:embed="rId4">
            <a:alphaModFix/>
          </a:blip>
          <a:srcRect l="19677" r="13392"/>
          <a:stretch/>
        </p:blipFill>
        <p:spPr>
          <a:xfrm>
            <a:off x="3903075" y="3188675"/>
            <a:ext cx="1891850" cy="1691000"/>
          </a:xfrm>
          <a:prstGeom prst="rect">
            <a:avLst/>
          </a:prstGeom>
          <a:noFill/>
          <a:ln>
            <a:noFill/>
          </a:ln>
        </p:spPr>
      </p:pic>
      <p:pic>
        <p:nvPicPr>
          <p:cNvPr id="330" name="Google Shape;330;p63"/>
          <p:cNvPicPr preferRelativeResize="0"/>
          <p:nvPr/>
        </p:nvPicPr>
        <p:blipFill>
          <a:blip r:embed="rId5">
            <a:alphaModFix/>
          </a:blip>
          <a:stretch>
            <a:fillRect/>
          </a:stretch>
        </p:blipFill>
        <p:spPr>
          <a:xfrm>
            <a:off x="1946750" y="2939675"/>
            <a:ext cx="1555601" cy="2094675"/>
          </a:xfrm>
          <a:prstGeom prst="rect">
            <a:avLst/>
          </a:prstGeom>
          <a:noFill/>
          <a:ln>
            <a:noFill/>
          </a:ln>
        </p:spPr>
      </p:pic>
      <p:pic>
        <p:nvPicPr>
          <p:cNvPr id="331" name="Google Shape;331;p63"/>
          <p:cNvPicPr preferRelativeResize="0"/>
          <p:nvPr/>
        </p:nvPicPr>
        <p:blipFill rotWithShape="1">
          <a:blip r:embed="rId6">
            <a:alphaModFix/>
          </a:blip>
          <a:srcRect t="22072" b="27315"/>
          <a:stretch/>
        </p:blipFill>
        <p:spPr>
          <a:xfrm>
            <a:off x="3639125" y="1394475"/>
            <a:ext cx="5364296" cy="1623824"/>
          </a:xfrm>
          <a:prstGeom prst="rect">
            <a:avLst/>
          </a:prstGeom>
          <a:noFill/>
          <a:ln>
            <a:noFill/>
          </a:ln>
        </p:spPr>
      </p:pic>
      <p:pic>
        <p:nvPicPr>
          <p:cNvPr id="332" name="Google Shape;332;p63"/>
          <p:cNvPicPr preferRelativeResize="0"/>
          <p:nvPr/>
        </p:nvPicPr>
        <p:blipFill rotWithShape="1">
          <a:blip r:embed="rId7">
            <a:alphaModFix/>
          </a:blip>
          <a:srcRect r="13194"/>
          <a:stretch/>
        </p:blipFill>
        <p:spPr>
          <a:xfrm>
            <a:off x="6437700" y="3188687"/>
            <a:ext cx="2431386" cy="1866876"/>
          </a:xfrm>
          <a:prstGeom prst="rect">
            <a:avLst/>
          </a:prstGeom>
          <a:noFill/>
          <a:ln>
            <a:noFill/>
          </a:ln>
        </p:spPr>
      </p:pic>
      <p:pic>
        <p:nvPicPr>
          <p:cNvPr id="333" name="Google Shape;333;p63"/>
          <p:cNvPicPr preferRelativeResize="0"/>
          <p:nvPr/>
        </p:nvPicPr>
        <p:blipFill>
          <a:blip r:embed="rId8">
            <a:alphaModFix/>
          </a:blip>
          <a:stretch>
            <a:fillRect/>
          </a:stretch>
        </p:blipFill>
        <p:spPr>
          <a:xfrm>
            <a:off x="2362214" y="1215475"/>
            <a:ext cx="724668" cy="1623823"/>
          </a:xfrm>
          <a:prstGeom prst="rect">
            <a:avLst/>
          </a:prstGeom>
          <a:noFill/>
          <a:ln>
            <a:noFill/>
          </a:ln>
        </p:spPr>
      </p:pic>
      <p:pic>
        <p:nvPicPr>
          <p:cNvPr id="334" name="Google Shape;334;p63"/>
          <p:cNvPicPr preferRelativeResize="0"/>
          <p:nvPr/>
        </p:nvPicPr>
        <p:blipFill>
          <a:blip r:embed="rId9">
            <a:alphaModFix/>
          </a:blip>
          <a:stretch>
            <a:fillRect/>
          </a:stretch>
        </p:blipFill>
        <p:spPr>
          <a:xfrm>
            <a:off x="1908899" y="1215475"/>
            <a:ext cx="1631299" cy="1623824"/>
          </a:xfrm>
          <a:prstGeom prst="rect">
            <a:avLst/>
          </a:prstGeom>
          <a:noFill/>
          <a:ln>
            <a:noFill/>
          </a:ln>
        </p:spPr>
      </p:pic>
      <p:pic>
        <p:nvPicPr>
          <p:cNvPr id="335" name="Google Shape;335;p63"/>
          <p:cNvPicPr preferRelativeResize="0"/>
          <p:nvPr/>
        </p:nvPicPr>
        <p:blipFill>
          <a:blip r:embed="rId8">
            <a:alphaModFix/>
          </a:blip>
          <a:stretch>
            <a:fillRect/>
          </a:stretch>
        </p:blipFill>
        <p:spPr>
          <a:xfrm>
            <a:off x="331596" y="3055375"/>
            <a:ext cx="1304742" cy="1957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4"/>
          <p:cNvSpPr txBox="1">
            <a:spLocks noGrp="1"/>
          </p:cNvSpPr>
          <p:nvPr>
            <p:ph type="ctrTitle"/>
          </p:nvPr>
        </p:nvSpPr>
        <p:spPr>
          <a:xfrm>
            <a:off x="671250" y="0"/>
            <a:ext cx="7801500" cy="9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a:solidFill>
                  <a:srgbClr val="FFFFFF"/>
                </a:solidFill>
              </a:rPr>
              <a:t>Athletic Updates</a:t>
            </a:r>
            <a:endParaRPr sz="3000"/>
          </a:p>
        </p:txBody>
      </p:sp>
      <p:pic>
        <p:nvPicPr>
          <p:cNvPr id="341" name="Google Shape;341;p64"/>
          <p:cNvPicPr preferRelativeResize="0"/>
          <p:nvPr/>
        </p:nvPicPr>
        <p:blipFill>
          <a:blip r:embed="rId3">
            <a:alphaModFix/>
          </a:blip>
          <a:stretch>
            <a:fillRect/>
          </a:stretch>
        </p:blipFill>
        <p:spPr>
          <a:xfrm>
            <a:off x="1644050" y="1027200"/>
            <a:ext cx="2573397" cy="3861598"/>
          </a:xfrm>
          <a:prstGeom prst="rect">
            <a:avLst/>
          </a:prstGeom>
          <a:noFill/>
          <a:ln>
            <a:noFill/>
          </a:ln>
        </p:spPr>
      </p:pic>
      <p:pic>
        <p:nvPicPr>
          <p:cNvPr id="342" name="Google Shape;342;p64"/>
          <p:cNvPicPr preferRelativeResize="0"/>
          <p:nvPr/>
        </p:nvPicPr>
        <p:blipFill>
          <a:blip r:embed="rId4">
            <a:alphaModFix/>
          </a:blip>
          <a:stretch>
            <a:fillRect/>
          </a:stretch>
        </p:blipFill>
        <p:spPr>
          <a:xfrm>
            <a:off x="4369847" y="1027200"/>
            <a:ext cx="2573772" cy="3861601"/>
          </a:xfrm>
          <a:prstGeom prst="rect">
            <a:avLst/>
          </a:prstGeom>
          <a:noFill/>
          <a:ln>
            <a:noFill/>
          </a:ln>
        </p:spPr>
      </p:pic>
      <p:sp>
        <p:nvSpPr>
          <p:cNvPr id="343" name="Google Shape;343;p64"/>
          <p:cNvSpPr txBox="1"/>
          <p:nvPr/>
        </p:nvSpPr>
        <p:spPr>
          <a:xfrm>
            <a:off x="366250" y="1532900"/>
            <a:ext cx="1125300" cy="27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Oswald"/>
                <a:ea typeface="Oswald"/>
                <a:cs typeface="Oswald"/>
                <a:sym typeface="Oswald"/>
              </a:rPr>
              <a:t>Owen Canan:</a:t>
            </a:r>
            <a:endParaRPr>
              <a:solidFill>
                <a:schemeClr val="dk1"/>
              </a:solidFill>
              <a:latin typeface="Oswald"/>
              <a:ea typeface="Oswald"/>
              <a:cs typeface="Oswald"/>
              <a:sym typeface="Oswald"/>
            </a:endParaRPr>
          </a:p>
          <a:p>
            <a:pPr marL="0" lvl="0" indent="0" algn="l" rtl="0">
              <a:spcBef>
                <a:spcPts val="0"/>
              </a:spcBef>
              <a:spcAft>
                <a:spcPts val="0"/>
              </a:spcAft>
              <a:buNone/>
            </a:pPr>
            <a:r>
              <a:rPr lang="en">
                <a:solidFill>
                  <a:schemeClr val="dk1"/>
                </a:solidFill>
                <a:latin typeface="Oswald"/>
                <a:ea typeface="Oswald"/>
                <a:cs typeface="Oswald"/>
                <a:sym typeface="Oswald"/>
              </a:rPr>
              <a:t>Daily Advocate Player of the Week</a:t>
            </a:r>
            <a:endParaRPr>
              <a:solidFill>
                <a:schemeClr val="dk1"/>
              </a:solidFill>
              <a:latin typeface="Oswald"/>
              <a:ea typeface="Oswald"/>
              <a:cs typeface="Oswald"/>
              <a:sym typeface="Oswald"/>
            </a:endParaRPr>
          </a:p>
        </p:txBody>
      </p:sp>
      <p:sp>
        <p:nvSpPr>
          <p:cNvPr id="344" name="Google Shape;344;p64"/>
          <p:cNvSpPr txBox="1"/>
          <p:nvPr/>
        </p:nvSpPr>
        <p:spPr>
          <a:xfrm>
            <a:off x="7169650" y="1546950"/>
            <a:ext cx="1515900" cy="20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Oswald"/>
                <a:ea typeface="Oswald"/>
                <a:cs typeface="Oswald"/>
                <a:sym typeface="Oswald"/>
              </a:rPr>
              <a:t>Tucker Miller:</a:t>
            </a:r>
            <a:endParaRPr>
              <a:solidFill>
                <a:schemeClr val="dk1"/>
              </a:solidFill>
              <a:latin typeface="Oswald"/>
              <a:ea typeface="Oswald"/>
              <a:cs typeface="Oswald"/>
              <a:sym typeface="Oswald"/>
            </a:endParaRPr>
          </a:p>
          <a:p>
            <a:pPr marL="0" lvl="0" indent="0" algn="l" rtl="0">
              <a:spcBef>
                <a:spcPts val="0"/>
              </a:spcBef>
              <a:spcAft>
                <a:spcPts val="0"/>
              </a:spcAft>
              <a:buNone/>
            </a:pPr>
            <a:r>
              <a:rPr lang="en">
                <a:solidFill>
                  <a:schemeClr val="dk1"/>
                </a:solidFill>
                <a:latin typeface="Oswald"/>
                <a:ea typeface="Oswald"/>
                <a:cs typeface="Oswald"/>
                <a:sym typeface="Oswald"/>
              </a:rPr>
              <a:t>Power 107.1 Blazin Athlete of the Week</a:t>
            </a:r>
            <a:endParaRPr>
              <a:solidFill>
                <a:schemeClr val="dk1"/>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5"/>
          <p:cNvSpPr txBox="1">
            <a:spLocks noGrp="1"/>
          </p:cNvSpPr>
          <p:nvPr>
            <p:ph type="ctrTitle"/>
          </p:nvPr>
        </p:nvSpPr>
        <p:spPr>
          <a:xfrm>
            <a:off x="671250" y="0"/>
            <a:ext cx="7801500" cy="9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a:solidFill>
                  <a:srgbClr val="FFFFFF"/>
                </a:solidFill>
              </a:rPr>
              <a:t>Athletic Updates</a:t>
            </a:r>
            <a:endParaRPr sz="3000"/>
          </a:p>
        </p:txBody>
      </p:sp>
      <p:pic>
        <p:nvPicPr>
          <p:cNvPr id="350" name="Google Shape;350;p65"/>
          <p:cNvPicPr preferRelativeResize="0"/>
          <p:nvPr/>
        </p:nvPicPr>
        <p:blipFill rotWithShape="1">
          <a:blip r:embed="rId3">
            <a:alphaModFix/>
          </a:blip>
          <a:srcRect l="7882" t="24580" r="9832" b="30824"/>
          <a:stretch/>
        </p:blipFill>
        <p:spPr>
          <a:xfrm>
            <a:off x="123700" y="880075"/>
            <a:ext cx="4766026" cy="1722075"/>
          </a:xfrm>
          <a:prstGeom prst="rect">
            <a:avLst/>
          </a:prstGeom>
          <a:noFill/>
          <a:ln>
            <a:noFill/>
          </a:ln>
        </p:spPr>
      </p:pic>
      <p:pic>
        <p:nvPicPr>
          <p:cNvPr id="351" name="Google Shape;351;p65"/>
          <p:cNvPicPr preferRelativeResize="0"/>
          <p:nvPr/>
        </p:nvPicPr>
        <p:blipFill rotWithShape="1">
          <a:blip r:embed="rId4">
            <a:alphaModFix/>
          </a:blip>
          <a:srcRect l="16453" t="17395" r="13679" b="18320"/>
          <a:stretch/>
        </p:blipFill>
        <p:spPr>
          <a:xfrm>
            <a:off x="5884200" y="3336663"/>
            <a:ext cx="2649199" cy="1625050"/>
          </a:xfrm>
          <a:prstGeom prst="rect">
            <a:avLst/>
          </a:prstGeom>
          <a:noFill/>
          <a:ln>
            <a:noFill/>
          </a:ln>
        </p:spPr>
      </p:pic>
      <p:pic>
        <p:nvPicPr>
          <p:cNvPr id="352" name="Google Shape;352;p65"/>
          <p:cNvPicPr preferRelativeResize="0"/>
          <p:nvPr/>
        </p:nvPicPr>
        <p:blipFill rotWithShape="1">
          <a:blip r:embed="rId5">
            <a:alphaModFix/>
          </a:blip>
          <a:srcRect l="18224" r="10919" b="23005"/>
          <a:stretch/>
        </p:blipFill>
        <p:spPr>
          <a:xfrm>
            <a:off x="3197975" y="2851550"/>
            <a:ext cx="2376974" cy="1722075"/>
          </a:xfrm>
          <a:prstGeom prst="rect">
            <a:avLst/>
          </a:prstGeom>
          <a:noFill/>
          <a:ln>
            <a:noFill/>
          </a:ln>
        </p:spPr>
      </p:pic>
      <p:pic>
        <p:nvPicPr>
          <p:cNvPr id="353" name="Google Shape;353;p65"/>
          <p:cNvPicPr preferRelativeResize="0"/>
          <p:nvPr/>
        </p:nvPicPr>
        <p:blipFill rotWithShape="1">
          <a:blip r:embed="rId6">
            <a:alphaModFix/>
          </a:blip>
          <a:srcRect l="11794" r="10866" b="7132"/>
          <a:stretch/>
        </p:blipFill>
        <p:spPr>
          <a:xfrm>
            <a:off x="293475" y="2730300"/>
            <a:ext cx="2595251" cy="2076974"/>
          </a:xfrm>
          <a:prstGeom prst="rect">
            <a:avLst/>
          </a:prstGeom>
          <a:noFill/>
          <a:ln>
            <a:noFill/>
          </a:ln>
        </p:spPr>
      </p:pic>
      <p:pic>
        <p:nvPicPr>
          <p:cNvPr id="354" name="Google Shape;354;p65"/>
          <p:cNvPicPr preferRelativeResize="0"/>
          <p:nvPr/>
        </p:nvPicPr>
        <p:blipFill>
          <a:blip r:embed="rId7">
            <a:alphaModFix/>
          </a:blip>
          <a:stretch>
            <a:fillRect/>
          </a:stretch>
        </p:blipFill>
        <p:spPr>
          <a:xfrm>
            <a:off x="5660626" y="977100"/>
            <a:ext cx="3326700" cy="22172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6"/>
          <p:cNvSpPr txBox="1">
            <a:spLocks noGrp="1"/>
          </p:cNvSpPr>
          <p:nvPr>
            <p:ph type="ctrTitle"/>
          </p:nvPr>
        </p:nvSpPr>
        <p:spPr>
          <a:xfrm>
            <a:off x="671250" y="0"/>
            <a:ext cx="7801500" cy="9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a:solidFill>
                  <a:srgbClr val="FFFFFF"/>
                </a:solidFill>
              </a:rPr>
              <a:t>Athletic Updates</a:t>
            </a:r>
            <a:endParaRPr sz="3000"/>
          </a:p>
        </p:txBody>
      </p:sp>
      <p:pic>
        <p:nvPicPr>
          <p:cNvPr id="360" name="Google Shape;360;p66"/>
          <p:cNvPicPr preferRelativeResize="0"/>
          <p:nvPr/>
        </p:nvPicPr>
        <p:blipFill rotWithShape="1">
          <a:blip r:embed="rId3">
            <a:alphaModFix/>
          </a:blip>
          <a:srcRect t="31749" b="35703"/>
          <a:stretch/>
        </p:blipFill>
        <p:spPr>
          <a:xfrm>
            <a:off x="308300" y="1097347"/>
            <a:ext cx="2498550" cy="1030825"/>
          </a:xfrm>
          <a:prstGeom prst="rect">
            <a:avLst/>
          </a:prstGeom>
          <a:noFill/>
          <a:ln>
            <a:noFill/>
          </a:ln>
        </p:spPr>
      </p:pic>
      <p:pic>
        <p:nvPicPr>
          <p:cNvPr id="361" name="Google Shape;361;p66"/>
          <p:cNvPicPr preferRelativeResize="0"/>
          <p:nvPr/>
        </p:nvPicPr>
        <p:blipFill rotWithShape="1">
          <a:blip r:embed="rId4">
            <a:alphaModFix/>
          </a:blip>
          <a:srcRect r="38841" b="24630"/>
          <a:stretch/>
        </p:blipFill>
        <p:spPr>
          <a:xfrm>
            <a:off x="7268725" y="243325"/>
            <a:ext cx="1771250" cy="2910551"/>
          </a:xfrm>
          <a:prstGeom prst="rect">
            <a:avLst/>
          </a:prstGeom>
          <a:noFill/>
          <a:ln>
            <a:noFill/>
          </a:ln>
        </p:spPr>
      </p:pic>
      <p:pic>
        <p:nvPicPr>
          <p:cNvPr id="362" name="Google Shape;362;p66"/>
          <p:cNvPicPr preferRelativeResize="0"/>
          <p:nvPr/>
        </p:nvPicPr>
        <p:blipFill rotWithShape="1">
          <a:blip r:embed="rId5">
            <a:alphaModFix/>
          </a:blip>
          <a:srcRect t="31403"/>
          <a:stretch/>
        </p:blipFill>
        <p:spPr>
          <a:xfrm>
            <a:off x="164525" y="2248400"/>
            <a:ext cx="2896201" cy="2648873"/>
          </a:xfrm>
          <a:prstGeom prst="rect">
            <a:avLst/>
          </a:prstGeom>
          <a:noFill/>
          <a:ln>
            <a:noFill/>
          </a:ln>
        </p:spPr>
      </p:pic>
      <p:pic>
        <p:nvPicPr>
          <p:cNvPr id="363" name="Google Shape;363;p66"/>
          <p:cNvPicPr preferRelativeResize="0"/>
          <p:nvPr/>
        </p:nvPicPr>
        <p:blipFill>
          <a:blip r:embed="rId6">
            <a:alphaModFix/>
          </a:blip>
          <a:stretch>
            <a:fillRect/>
          </a:stretch>
        </p:blipFill>
        <p:spPr>
          <a:xfrm>
            <a:off x="3207997" y="1097350"/>
            <a:ext cx="2896201" cy="3861601"/>
          </a:xfrm>
          <a:prstGeom prst="rect">
            <a:avLst/>
          </a:prstGeom>
          <a:noFill/>
          <a:ln>
            <a:noFill/>
          </a:ln>
        </p:spPr>
      </p:pic>
      <p:pic>
        <p:nvPicPr>
          <p:cNvPr id="364" name="Google Shape;364;p66"/>
          <p:cNvPicPr preferRelativeResize="0"/>
          <p:nvPr/>
        </p:nvPicPr>
        <p:blipFill rotWithShape="1">
          <a:blip r:embed="rId7">
            <a:alphaModFix/>
          </a:blip>
          <a:srcRect t="29483" r="26329"/>
          <a:stretch/>
        </p:blipFill>
        <p:spPr>
          <a:xfrm>
            <a:off x="6505350" y="2663900"/>
            <a:ext cx="1840673" cy="2233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9"/>
          <p:cNvSpPr txBox="1">
            <a:spLocks noGrp="1"/>
          </p:cNvSpPr>
          <p:nvPr>
            <p:ph type="ctrTitle"/>
          </p:nvPr>
        </p:nvSpPr>
        <p:spPr>
          <a:xfrm>
            <a:off x="487800" y="2019875"/>
            <a:ext cx="7801500" cy="9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a:t>STUDENTS OF THE MONTH</a:t>
            </a:r>
            <a:endParaRPr sz="5300"/>
          </a:p>
        </p:txBody>
      </p:sp>
      <p:sp>
        <p:nvSpPr>
          <p:cNvPr id="224" name="Google Shape;224;p49"/>
          <p:cNvSpPr txBox="1"/>
          <p:nvPr/>
        </p:nvSpPr>
        <p:spPr>
          <a:xfrm>
            <a:off x="463950" y="1383425"/>
            <a:ext cx="8216100" cy="1795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6500">
              <a:solidFill>
                <a:srgbClr val="FFFFFF"/>
              </a:solidFill>
              <a:latin typeface="Oswald"/>
              <a:ea typeface="Oswald"/>
              <a:cs typeface="Oswald"/>
              <a:sym typeface="Oswa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7"/>
          <p:cNvSpPr txBox="1">
            <a:spLocks noGrp="1"/>
          </p:cNvSpPr>
          <p:nvPr>
            <p:ph type="ctrTitle"/>
          </p:nvPr>
        </p:nvSpPr>
        <p:spPr>
          <a:xfrm>
            <a:off x="671308" y="861325"/>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70" name="Google Shape;370;p67"/>
          <p:cNvSpPr txBox="1">
            <a:spLocks noGrp="1"/>
          </p:cNvSpPr>
          <p:nvPr>
            <p:ph type="subTitle" idx="1"/>
          </p:nvPr>
        </p:nvSpPr>
        <p:spPr>
          <a:xfrm>
            <a:off x="671250" y="30224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71" name="Google Shape;371;p67"/>
          <p:cNvPicPr preferRelativeResize="0"/>
          <p:nvPr/>
        </p:nvPicPr>
        <p:blipFill>
          <a:blip r:embed="rId3">
            <a:alphaModFix/>
          </a:blip>
          <a:stretch>
            <a:fillRect/>
          </a:stretch>
        </p:blipFill>
        <p:spPr>
          <a:xfrm>
            <a:off x="0" y="518663"/>
            <a:ext cx="9143999" cy="4106173"/>
          </a:xfrm>
          <a:prstGeom prst="rect">
            <a:avLst/>
          </a:prstGeom>
          <a:noFill/>
          <a:ln>
            <a:noFill/>
          </a:ln>
        </p:spPr>
      </p:pic>
      <p:pic>
        <p:nvPicPr>
          <p:cNvPr id="372" name="Google Shape;372;p67"/>
          <p:cNvPicPr preferRelativeResize="0"/>
          <p:nvPr/>
        </p:nvPicPr>
        <p:blipFill>
          <a:blip r:embed="rId4">
            <a:alphaModFix/>
          </a:blip>
          <a:stretch>
            <a:fillRect/>
          </a:stretch>
        </p:blipFill>
        <p:spPr>
          <a:xfrm>
            <a:off x="0" y="522541"/>
            <a:ext cx="9143999" cy="4098418"/>
          </a:xfrm>
          <a:prstGeom prst="rect">
            <a:avLst/>
          </a:prstGeom>
          <a:noFill/>
          <a:ln>
            <a:noFill/>
          </a:ln>
        </p:spPr>
      </p:pic>
      <p:pic>
        <p:nvPicPr>
          <p:cNvPr id="373" name="Google Shape;373;p67"/>
          <p:cNvPicPr preferRelativeResize="0"/>
          <p:nvPr/>
        </p:nvPicPr>
        <p:blipFill>
          <a:blip r:embed="rId5">
            <a:alphaModFix/>
          </a:blip>
          <a:stretch>
            <a:fillRect/>
          </a:stretch>
        </p:blipFill>
        <p:spPr>
          <a:xfrm>
            <a:off x="0" y="577945"/>
            <a:ext cx="9143999" cy="3987608"/>
          </a:xfrm>
          <a:prstGeom prst="rect">
            <a:avLst/>
          </a:prstGeom>
          <a:noFill/>
          <a:ln>
            <a:noFill/>
          </a:ln>
        </p:spPr>
      </p:pic>
      <p:pic>
        <p:nvPicPr>
          <p:cNvPr id="374" name="Google Shape;374;p67"/>
          <p:cNvPicPr preferRelativeResize="0"/>
          <p:nvPr/>
        </p:nvPicPr>
        <p:blipFill>
          <a:blip r:embed="rId6">
            <a:alphaModFix/>
          </a:blip>
          <a:stretch>
            <a:fillRect/>
          </a:stretch>
        </p:blipFill>
        <p:spPr>
          <a:xfrm>
            <a:off x="0" y="375147"/>
            <a:ext cx="9144000" cy="4393207"/>
          </a:xfrm>
          <a:prstGeom prst="rect">
            <a:avLst/>
          </a:prstGeom>
          <a:noFill/>
          <a:ln>
            <a:noFill/>
          </a:ln>
        </p:spPr>
      </p:pic>
      <p:pic>
        <p:nvPicPr>
          <p:cNvPr id="375" name="Google Shape;375;p67"/>
          <p:cNvPicPr preferRelativeResize="0"/>
          <p:nvPr/>
        </p:nvPicPr>
        <p:blipFill>
          <a:blip r:embed="rId7">
            <a:alphaModFix/>
          </a:blip>
          <a:stretch>
            <a:fillRect/>
          </a:stretch>
        </p:blipFill>
        <p:spPr>
          <a:xfrm>
            <a:off x="0" y="637769"/>
            <a:ext cx="9144002" cy="38679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8"/>
          <p:cNvSpPr txBox="1">
            <a:spLocks noGrp="1"/>
          </p:cNvSpPr>
          <p:nvPr>
            <p:ph type="ctrTitle"/>
          </p:nvPr>
        </p:nvSpPr>
        <p:spPr>
          <a:xfrm>
            <a:off x="671308" y="861325"/>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 YOU!</a:t>
            </a:r>
            <a:endParaRPr/>
          </a:p>
        </p:txBody>
      </p:sp>
      <p:sp>
        <p:nvSpPr>
          <p:cNvPr id="381" name="Google Shape;381;p68"/>
          <p:cNvSpPr txBox="1">
            <a:spLocks noGrp="1"/>
          </p:cNvSpPr>
          <p:nvPr>
            <p:ph type="subTitle" idx="1"/>
          </p:nvPr>
        </p:nvSpPr>
        <p:spPr>
          <a:xfrm>
            <a:off x="671250" y="30224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50"/>
          <p:cNvSpPr txBox="1"/>
          <p:nvPr/>
        </p:nvSpPr>
        <p:spPr>
          <a:xfrm>
            <a:off x="2450725" y="1175375"/>
            <a:ext cx="6520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30" name="Google Shape;230;p50"/>
          <p:cNvSpPr txBox="1"/>
          <p:nvPr/>
        </p:nvSpPr>
        <p:spPr>
          <a:xfrm>
            <a:off x="0" y="0"/>
            <a:ext cx="6384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rPr>
              <a:t>Natalie Rank -  Nominated by Ms. Fair</a:t>
            </a:r>
            <a:endParaRPr sz="3000">
              <a:solidFill>
                <a:schemeClr val="dk1"/>
              </a:solidFill>
            </a:endParaRPr>
          </a:p>
        </p:txBody>
      </p:sp>
      <p:sp>
        <p:nvSpPr>
          <p:cNvPr id="231" name="Google Shape;231;p50"/>
          <p:cNvSpPr txBox="1"/>
          <p:nvPr/>
        </p:nvSpPr>
        <p:spPr>
          <a:xfrm>
            <a:off x="2975625" y="1175375"/>
            <a:ext cx="5866200" cy="439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a:solidFill>
                  <a:schemeClr val="dk1"/>
                </a:solidFill>
              </a:rPr>
              <a:t>I would like to recognize Natalie Rank for Student Spotlight of the month. Natalie is the oldest of three. She has two younger brothers, Levi and Wyatt. Natalie loves being with her family and friends, being outside, and playing sports. She loves all subjects at school and is a hard worker in each and every one of them. At the beginning of the school year, Natalie started in the other 4th grade homeroom. After a week or so of school we, Natalie’s teachers, decided it would be beneficial to switch her homeroom class. She has handled the switch with such grace and continued to push herself everyday. Natalie is kind to all her classmates and an amazing teacher assistant, which happens to be the job she was recently chosen for in our classroom economy. I am happy to have Natalie in 4th grade this year and I am excited to see what she achieves this school year! Great Job Natalie &amp; Congratulations!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pic>
        <p:nvPicPr>
          <p:cNvPr id="232" name="Google Shape;232;p50"/>
          <p:cNvPicPr preferRelativeResize="0"/>
          <p:nvPr/>
        </p:nvPicPr>
        <p:blipFill>
          <a:blip r:embed="rId3">
            <a:alphaModFix/>
          </a:blip>
          <a:stretch>
            <a:fillRect/>
          </a:stretch>
        </p:blipFill>
        <p:spPr>
          <a:xfrm>
            <a:off x="487475" y="1310850"/>
            <a:ext cx="2145925" cy="26824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1"/>
          <p:cNvSpPr txBox="1"/>
          <p:nvPr/>
        </p:nvSpPr>
        <p:spPr>
          <a:xfrm>
            <a:off x="2450725" y="1175375"/>
            <a:ext cx="6520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38" name="Google Shape;238;p51"/>
          <p:cNvSpPr txBox="1"/>
          <p:nvPr/>
        </p:nvSpPr>
        <p:spPr>
          <a:xfrm>
            <a:off x="0" y="0"/>
            <a:ext cx="6384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rPr>
              <a:t>Boston Spurgeon -  Nominated by Mrs. Roberts</a:t>
            </a:r>
            <a:endParaRPr sz="3000">
              <a:solidFill>
                <a:schemeClr val="dk1"/>
              </a:solidFill>
            </a:endParaRPr>
          </a:p>
        </p:txBody>
      </p:sp>
      <p:sp>
        <p:nvSpPr>
          <p:cNvPr id="239" name="Google Shape;239;p51"/>
          <p:cNvSpPr txBox="1"/>
          <p:nvPr/>
        </p:nvSpPr>
        <p:spPr>
          <a:xfrm>
            <a:off x="2959600" y="956050"/>
            <a:ext cx="5866200" cy="578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I would like to nominate Boston Spurgeon for this month’s Student Spotlight. Boston works hard everyday. He comes in with this big smile that you can’t help but smile back! He greets his classmates every morning and really sets a positive tone for our class for the day. Boston is a young man with integrity. I can count on him to always do the right thing even when no one is looking. If there is anything that needs to be done, he is right on it. Boston is an excellent friend. He treats everyone with kindness and respect. Everyone wants to be his friend because he has such a kind heart. He invites students that are playing alone to play with his group. The teachers in the building all have positive things to say about Boston. More than once, I have seen him offer his seat to a teacher that comes into the classroom to help out, and he makes sure she knows where all the needed supplies are. He also works hard in class. He is not afraid to ask questions, which is very helpful, not only to him but to other students. He never needs reminders to finish his work or to stay on task. He participates in classroom discussions and is an excellent partner when we do group work. He always has a growth mindset and a smile while working. Boston makes our classroom a better place with his positivity and leadership. Great Job Boston &amp; Congratulations! Thank you very much for what you contribute to our classroom daily!</a:t>
            </a:r>
            <a:endParaRPr sz="8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1200"/>
              </a:spcAft>
              <a:buNone/>
            </a:pPr>
            <a:endParaRPr sz="1000">
              <a:solidFill>
                <a:schemeClr val="dk1"/>
              </a:solidFill>
            </a:endParaRPr>
          </a:p>
        </p:txBody>
      </p:sp>
      <p:pic>
        <p:nvPicPr>
          <p:cNvPr id="240" name="Google Shape;240;p51"/>
          <p:cNvPicPr preferRelativeResize="0"/>
          <p:nvPr/>
        </p:nvPicPr>
        <p:blipFill>
          <a:blip r:embed="rId3">
            <a:alphaModFix/>
          </a:blip>
          <a:stretch>
            <a:fillRect/>
          </a:stretch>
        </p:blipFill>
        <p:spPr>
          <a:xfrm>
            <a:off x="537750" y="1461650"/>
            <a:ext cx="2145925" cy="26824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2"/>
          <p:cNvSpPr txBox="1"/>
          <p:nvPr/>
        </p:nvSpPr>
        <p:spPr>
          <a:xfrm>
            <a:off x="3131950" y="1270175"/>
            <a:ext cx="5592000" cy="2955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500">
                <a:solidFill>
                  <a:schemeClr val="dk1"/>
                </a:solidFill>
              </a:rPr>
              <a:t>I have chosen Kathryn Riffell as this month’s Student Spotlight because she is a very compassionate, considerate, hardworking student that follows all my expectations in class. She tries very hard on everything she does in my class. She listens during instruction and demonstrations. She is kind and considerate of others. Kathryn has a positive outlook and is excited to learn new things and never complains. I always see her with a smile on her face. I would call her the ideal student and I enjoy having her in my class. Great Job Kathryn &amp; Congratulations!</a:t>
            </a:r>
            <a:endParaRPr sz="1500">
              <a:solidFill>
                <a:schemeClr val="dk1"/>
              </a:solidFill>
            </a:endParaRPr>
          </a:p>
          <a:p>
            <a:pPr marL="0" lvl="0" indent="0" algn="just" rtl="0">
              <a:spcBef>
                <a:spcPts val="0"/>
              </a:spcBef>
              <a:spcAft>
                <a:spcPts val="0"/>
              </a:spcAft>
              <a:buNone/>
            </a:pPr>
            <a:endParaRPr sz="1500">
              <a:solidFill>
                <a:schemeClr val="dk1"/>
              </a:solidFill>
            </a:endParaRPr>
          </a:p>
          <a:p>
            <a:pPr marL="0" lvl="0" indent="0" algn="just" rtl="0">
              <a:spcBef>
                <a:spcPts val="0"/>
              </a:spcBef>
              <a:spcAft>
                <a:spcPts val="0"/>
              </a:spcAft>
              <a:buNone/>
            </a:pPr>
            <a:endParaRPr sz="1500">
              <a:solidFill>
                <a:schemeClr val="dk1"/>
              </a:solidFill>
            </a:endParaRPr>
          </a:p>
        </p:txBody>
      </p:sp>
      <p:sp>
        <p:nvSpPr>
          <p:cNvPr id="246" name="Google Shape;246;p52"/>
          <p:cNvSpPr txBox="1"/>
          <p:nvPr/>
        </p:nvSpPr>
        <p:spPr>
          <a:xfrm>
            <a:off x="0" y="0"/>
            <a:ext cx="6384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rPr>
              <a:t>Kathryn Riffell - Nominated by Mrs. Estes</a:t>
            </a:r>
            <a:endParaRPr sz="3000">
              <a:solidFill>
                <a:schemeClr val="dk1"/>
              </a:solidFill>
            </a:endParaRPr>
          </a:p>
        </p:txBody>
      </p:sp>
      <p:pic>
        <p:nvPicPr>
          <p:cNvPr id="247" name="Google Shape;247;p52"/>
          <p:cNvPicPr preferRelativeResize="0"/>
          <p:nvPr/>
        </p:nvPicPr>
        <p:blipFill>
          <a:blip r:embed="rId3">
            <a:alphaModFix/>
          </a:blip>
          <a:stretch>
            <a:fillRect/>
          </a:stretch>
        </p:blipFill>
        <p:spPr>
          <a:xfrm>
            <a:off x="688525" y="1396475"/>
            <a:ext cx="1880425" cy="2350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3"/>
          <p:cNvSpPr txBox="1"/>
          <p:nvPr/>
        </p:nvSpPr>
        <p:spPr>
          <a:xfrm>
            <a:off x="3258425" y="1188525"/>
            <a:ext cx="5441100" cy="3417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a:solidFill>
                  <a:schemeClr val="dk1"/>
                </a:solidFill>
              </a:rPr>
              <a:t>I am nominating Tegan Canan as this month’s Student Spotlight. Tegan always has a smile on her face, even when she claims to be in a bad mood. She always asks how people are doing, and unlike many other people who use it as a simple greeting, she will take the time and have a conversation with you about what is going on in your life. There have been multiple times throughout these last three years where Tegan has sent me an email telling me that I am doing a good job, or even one simply trying to make me feel better after having a rough day. She is always willing to help out her classmates, and it is clear her classmates respect her and her opinion. Tegan is one of the hardest workers I have seen. She is always getting her work done, and is one of the only students I have ever encountered who will keep up with her classwork when she is not in class. Tegan is an amazing person and deserving of being recognized. Great Job Tegan &amp; Congratulations!</a:t>
            </a:r>
            <a:endParaRPr>
              <a:solidFill>
                <a:schemeClr val="dk1"/>
              </a:solidFill>
            </a:endParaRPr>
          </a:p>
        </p:txBody>
      </p:sp>
      <p:sp>
        <p:nvSpPr>
          <p:cNvPr id="253" name="Google Shape;253;p53"/>
          <p:cNvSpPr txBox="1"/>
          <p:nvPr/>
        </p:nvSpPr>
        <p:spPr>
          <a:xfrm>
            <a:off x="0" y="0"/>
            <a:ext cx="63843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rPr>
              <a:t>Tegan Canan - Nominated by Mrs. Link</a:t>
            </a:r>
            <a:endParaRPr sz="3000">
              <a:solidFill>
                <a:schemeClr val="dk1"/>
              </a:solidFill>
            </a:endParaRPr>
          </a:p>
          <a:p>
            <a:pPr marL="0" lvl="0" indent="0" algn="ctr" rtl="0">
              <a:spcBef>
                <a:spcPts val="0"/>
              </a:spcBef>
              <a:spcAft>
                <a:spcPts val="0"/>
              </a:spcAft>
              <a:buNone/>
            </a:pPr>
            <a:endParaRPr sz="3000">
              <a:solidFill>
                <a:schemeClr val="dk1"/>
              </a:solidFill>
            </a:endParaRPr>
          </a:p>
        </p:txBody>
      </p:sp>
      <p:pic>
        <p:nvPicPr>
          <p:cNvPr id="254" name="Google Shape;254;p53"/>
          <p:cNvPicPr preferRelativeResize="0"/>
          <p:nvPr/>
        </p:nvPicPr>
        <p:blipFill>
          <a:blip r:embed="rId3">
            <a:alphaModFix/>
          </a:blip>
          <a:stretch>
            <a:fillRect/>
          </a:stretch>
        </p:blipFill>
        <p:spPr>
          <a:xfrm>
            <a:off x="738775" y="1319950"/>
            <a:ext cx="2282525" cy="2853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58"/>
        <p:cNvGrpSpPr/>
        <p:nvPr/>
      </p:nvGrpSpPr>
      <p:grpSpPr>
        <a:xfrm>
          <a:off x="0" y="0"/>
          <a:ext cx="0" cy="0"/>
          <a:chOff x="0" y="0"/>
          <a:chExt cx="0" cy="0"/>
        </a:xfrm>
      </p:grpSpPr>
      <p:pic>
        <p:nvPicPr>
          <p:cNvPr id="259" name="Google Shape;259;p54"/>
          <p:cNvPicPr preferRelativeResize="0"/>
          <p:nvPr/>
        </p:nvPicPr>
        <p:blipFill>
          <a:blip r:embed="rId3">
            <a:alphaModFix/>
          </a:blip>
          <a:stretch>
            <a:fillRect/>
          </a:stretch>
        </p:blipFill>
        <p:spPr>
          <a:xfrm>
            <a:off x="4880679" y="-9125"/>
            <a:ext cx="4156092" cy="5143500"/>
          </a:xfrm>
          <a:prstGeom prst="rect">
            <a:avLst/>
          </a:prstGeom>
          <a:noFill/>
          <a:ln>
            <a:noFill/>
          </a:ln>
        </p:spPr>
      </p:pic>
      <p:sp>
        <p:nvSpPr>
          <p:cNvPr id="260" name="Google Shape;260;p54"/>
          <p:cNvSpPr txBox="1"/>
          <p:nvPr/>
        </p:nvSpPr>
        <p:spPr>
          <a:xfrm>
            <a:off x="4819875" y="1294200"/>
            <a:ext cx="42777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400" b="1">
              <a:solidFill>
                <a:schemeClr val="dk1"/>
              </a:solidFill>
            </a:endParaRPr>
          </a:p>
        </p:txBody>
      </p:sp>
      <p:sp>
        <p:nvSpPr>
          <p:cNvPr id="261" name="Google Shape;261;p54"/>
          <p:cNvSpPr txBox="1"/>
          <p:nvPr/>
        </p:nvSpPr>
        <p:spPr>
          <a:xfrm>
            <a:off x="851075" y="555050"/>
            <a:ext cx="3063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lt1"/>
                </a:solidFill>
                <a:latin typeface="Pacifico"/>
                <a:ea typeface="Pacifico"/>
                <a:cs typeface="Pacifico"/>
                <a:sym typeface="Pacifico"/>
              </a:rPr>
              <a:t>Bradford Schools Happenings…</a:t>
            </a:r>
            <a:endParaRPr sz="2700" b="1">
              <a:solidFill>
                <a:schemeClr val="lt1"/>
              </a:solidFill>
              <a:latin typeface="Pacifico"/>
              <a:ea typeface="Pacifico"/>
              <a:cs typeface="Pacifico"/>
              <a:sym typeface="Pacifico"/>
            </a:endParaRPr>
          </a:p>
        </p:txBody>
      </p:sp>
      <p:sp>
        <p:nvSpPr>
          <p:cNvPr id="262" name="Google Shape;262;p54"/>
          <p:cNvSpPr txBox="1"/>
          <p:nvPr/>
        </p:nvSpPr>
        <p:spPr>
          <a:xfrm>
            <a:off x="355225" y="4380400"/>
            <a:ext cx="39372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a:solidFill>
                <a:schemeClr val="lt1"/>
              </a:solidFill>
              <a:latin typeface="Pacifico"/>
              <a:ea typeface="Pacifico"/>
              <a:cs typeface="Pacifico"/>
              <a:sym typeface="Pacific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66"/>
        <p:cNvGrpSpPr/>
        <p:nvPr/>
      </p:nvGrpSpPr>
      <p:grpSpPr>
        <a:xfrm>
          <a:off x="0" y="0"/>
          <a:ext cx="0" cy="0"/>
          <a:chOff x="0" y="0"/>
          <a:chExt cx="0" cy="0"/>
        </a:xfrm>
      </p:grpSpPr>
      <p:sp>
        <p:nvSpPr>
          <p:cNvPr id="267" name="Google Shape;267;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Open House Candids</a:t>
            </a:r>
            <a:endParaRPr/>
          </a:p>
        </p:txBody>
      </p:sp>
      <p:sp>
        <p:nvSpPr>
          <p:cNvPr id="268" name="Google Shape;268;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9" name="Google Shape;269;p55"/>
          <p:cNvPicPr preferRelativeResize="0"/>
          <p:nvPr/>
        </p:nvPicPr>
        <p:blipFill>
          <a:blip r:embed="rId3">
            <a:alphaModFix/>
          </a:blip>
          <a:stretch>
            <a:fillRect/>
          </a:stretch>
        </p:blipFill>
        <p:spPr>
          <a:xfrm>
            <a:off x="1928005" y="1442521"/>
            <a:ext cx="2851604" cy="1673699"/>
          </a:xfrm>
          <a:prstGeom prst="rect">
            <a:avLst/>
          </a:prstGeom>
          <a:noFill/>
          <a:ln>
            <a:noFill/>
          </a:ln>
        </p:spPr>
      </p:pic>
      <p:pic>
        <p:nvPicPr>
          <p:cNvPr id="270" name="Google Shape;270;p55"/>
          <p:cNvPicPr preferRelativeResize="0"/>
          <p:nvPr/>
        </p:nvPicPr>
        <p:blipFill>
          <a:blip r:embed="rId4">
            <a:alphaModFix/>
          </a:blip>
          <a:stretch>
            <a:fillRect/>
          </a:stretch>
        </p:blipFill>
        <p:spPr>
          <a:xfrm>
            <a:off x="6257475" y="1111825"/>
            <a:ext cx="2616873" cy="1962651"/>
          </a:xfrm>
          <a:prstGeom prst="rect">
            <a:avLst/>
          </a:prstGeom>
          <a:noFill/>
          <a:ln>
            <a:noFill/>
          </a:ln>
        </p:spPr>
      </p:pic>
      <p:pic>
        <p:nvPicPr>
          <p:cNvPr id="271" name="Google Shape;271;p55"/>
          <p:cNvPicPr preferRelativeResize="0"/>
          <p:nvPr/>
        </p:nvPicPr>
        <p:blipFill>
          <a:blip r:embed="rId5">
            <a:alphaModFix/>
          </a:blip>
          <a:stretch>
            <a:fillRect/>
          </a:stretch>
        </p:blipFill>
        <p:spPr>
          <a:xfrm>
            <a:off x="311700" y="2879625"/>
            <a:ext cx="2811151" cy="1869074"/>
          </a:xfrm>
          <a:prstGeom prst="rect">
            <a:avLst/>
          </a:prstGeom>
          <a:noFill/>
          <a:ln>
            <a:noFill/>
          </a:ln>
        </p:spPr>
      </p:pic>
      <p:pic>
        <p:nvPicPr>
          <p:cNvPr id="272" name="Google Shape;272;p55"/>
          <p:cNvPicPr preferRelativeResize="0"/>
          <p:nvPr/>
        </p:nvPicPr>
        <p:blipFill>
          <a:blip r:embed="rId6">
            <a:alphaModFix/>
          </a:blip>
          <a:stretch>
            <a:fillRect/>
          </a:stretch>
        </p:blipFill>
        <p:spPr>
          <a:xfrm>
            <a:off x="5106017" y="2879625"/>
            <a:ext cx="2425533" cy="1819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76"/>
        <p:cNvGrpSpPr/>
        <p:nvPr/>
      </p:nvGrpSpPr>
      <p:grpSpPr>
        <a:xfrm>
          <a:off x="0" y="0"/>
          <a:ext cx="0" cy="0"/>
          <a:chOff x="0" y="0"/>
          <a:chExt cx="0" cy="0"/>
        </a:xfrm>
      </p:grpSpPr>
      <p:sp>
        <p:nvSpPr>
          <p:cNvPr id="277" name="Google Shape;277;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This year our professional development focus is on using data.</a:t>
            </a:r>
            <a:endParaRPr>
              <a:solidFill>
                <a:schemeClr val="dk1"/>
              </a:solidFill>
            </a:endParaRPr>
          </a:p>
          <a:p>
            <a:pPr marL="0" lvl="0" indent="0" algn="l" rtl="0">
              <a:spcBef>
                <a:spcPts val="1200"/>
              </a:spcBef>
              <a:spcAft>
                <a:spcPts val="1200"/>
              </a:spcAft>
              <a:buNone/>
            </a:pPr>
            <a:r>
              <a:rPr lang="en">
                <a:solidFill>
                  <a:schemeClr val="dk1"/>
                </a:solidFill>
              </a:rPr>
              <a:t>We will be utilizing the readiness assessments to help prepare our students for state testing. </a:t>
            </a:r>
            <a:endParaRPr>
              <a:solidFill>
                <a:schemeClr val="dk1"/>
              </a:solidFill>
            </a:endParaRPr>
          </a:p>
        </p:txBody>
      </p:sp>
      <p:sp>
        <p:nvSpPr>
          <p:cNvPr id="278" name="Google Shape;278;p56"/>
          <p:cNvSpPr txBox="1"/>
          <p:nvPr/>
        </p:nvSpPr>
        <p:spPr>
          <a:xfrm>
            <a:off x="-25" y="382950"/>
            <a:ext cx="9144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t>Data</a:t>
            </a:r>
            <a:endParaRPr sz="3100"/>
          </a:p>
        </p:txBody>
      </p:sp>
      <p:pic>
        <p:nvPicPr>
          <p:cNvPr id="279" name="Google Shape;279;p56"/>
          <p:cNvPicPr preferRelativeResize="0"/>
          <p:nvPr/>
        </p:nvPicPr>
        <p:blipFill>
          <a:blip r:embed="rId3">
            <a:alphaModFix/>
          </a:blip>
          <a:stretch>
            <a:fillRect/>
          </a:stretch>
        </p:blipFill>
        <p:spPr>
          <a:xfrm>
            <a:off x="3200275" y="2898000"/>
            <a:ext cx="2590800" cy="20002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ate">
  <a:themeElements>
    <a:clrScheme name="Slate">
      <a:dk1>
        <a:srgbClr val="FFFFFF"/>
      </a:dk1>
      <a:lt1>
        <a:srgbClr val="010D13"/>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1182</Words>
  <Application>Microsoft Office PowerPoint</Application>
  <PresentationFormat>On-screen Show (16:9)</PresentationFormat>
  <Paragraphs>69</Paragraphs>
  <Slides>21</Slides>
  <Notes>21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Pacifico</vt:lpstr>
      <vt:lpstr>Calibri</vt:lpstr>
      <vt:lpstr>Raleway</vt:lpstr>
      <vt:lpstr>Lato</vt:lpstr>
      <vt:lpstr>Arial</vt:lpstr>
      <vt:lpstr>Average</vt:lpstr>
      <vt:lpstr>Times</vt:lpstr>
      <vt:lpstr>Oswald</vt:lpstr>
      <vt:lpstr>Simple Light</vt:lpstr>
      <vt:lpstr>Swiss</vt:lpstr>
      <vt:lpstr>Slate</vt:lpstr>
      <vt:lpstr>Simple Light</vt:lpstr>
      <vt:lpstr>Bradford  Exempted Village School District Board of Education Meeting</vt:lpstr>
      <vt:lpstr>STUDENTS OF THE MONTH</vt:lpstr>
      <vt:lpstr>PowerPoint Presentation</vt:lpstr>
      <vt:lpstr>PowerPoint Presentation</vt:lpstr>
      <vt:lpstr>PowerPoint Presentation</vt:lpstr>
      <vt:lpstr>PowerPoint Presentation</vt:lpstr>
      <vt:lpstr>PowerPoint Presentation</vt:lpstr>
      <vt:lpstr>Open House Candids</vt:lpstr>
      <vt:lpstr>PowerPoint Presentation</vt:lpstr>
      <vt:lpstr>PowerPoint Presentation</vt:lpstr>
      <vt:lpstr>PowerPoint Presentation</vt:lpstr>
      <vt:lpstr>PowerPoint Presentation</vt:lpstr>
      <vt:lpstr>Upcoming Events 9/20 Darke County Arts in Education Presentation for Grades 4-6 9/20 Farm Science Review  9/22 Gifted PD, ELA and math teachers  Grades 3-12  9/25 Kindergarten- Brumbaugh’s Fruit Farm Field Trip- Seasons and life cycles 9/25 1st grade- Miami Co. Park District, Charleston Falls Field Trip- Habitats 10/7 - Homecoming Dance  10/11 No School for Teacher Professional Development 10/13 Pumpkin Show School Parade  </vt:lpstr>
      <vt:lpstr>Athletic Upcoming Events</vt:lpstr>
      <vt:lpstr>VOLLEY FOR THE CURE: SWINGING OUT CANCER</vt:lpstr>
      <vt:lpstr>VOLLEY FOR THE CURE: SWINGING OUT CANCER</vt:lpstr>
      <vt:lpstr>Athletic Updates</vt:lpstr>
      <vt:lpstr>Athletic Updates</vt:lpstr>
      <vt:lpstr>Athletic Updates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Bradford  Exempted Village School District Board of Education Meeting</dc:title>
  <dc:creator>Sandra Frantz</dc:creator>
  <cp:lastModifiedBy>Sandra Frantz</cp:lastModifiedBy>
  <cp:revision>1</cp:revision>
  <dcterms:modified xsi:type="dcterms:W3CDTF">2023-10-17T15:37:15Z</dcterms:modified>
</cp:coreProperties>
</file>